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4"/>
  </p:notesMasterIdLst>
  <p:sldIdLst>
    <p:sldId id="362" r:id="rId3"/>
    <p:sldId id="363" r:id="rId4"/>
    <p:sldId id="369" r:id="rId5"/>
    <p:sldId id="366" r:id="rId6"/>
    <p:sldId id="393" r:id="rId7"/>
    <p:sldId id="392" r:id="rId8"/>
    <p:sldId id="394" r:id="rId9"/>
    <p:sldId id="396" r:id="rId10"/>
    <p:sldId id="409" r:id="rId11"/>
    <p:sldId id="395" r:id="rId12"/>
    <p:sldId id="397" r:id="rId13"/>
    <p:sldId id="405" r:id="rId14"/>
    <p:sldId id="398" r:id="rId15"/>
    <p:sldId id="399" r:id="rId16"/>
    <p:sldId id="400" r:id="rId17"/>
    <p:sldId id="406" r:id="rId18"/>
    <p:sldId id="401" r:id="rId19"/>
    <p:sldId id="402" r:id="rId20"/>
    <p:sldId id="403" r:id="rId21"/>
    <p:sldId id="407" r:id="rId22"/>
    <p:sldId id="40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546A"/>
    <a:srgbClr val="194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44" autoAdjust="0"/>
    <p:restoredTop sz="96376" autoAdjust="0"/>
  </p:normalViewPr>
  <p:slideViewPr>
    <p:cSldViewPr snapToGrid="0" showGuides="1">
      <p:cViewPr varScale="1">
        <p:scale>
          <a:sx n="130" d="100"/>
          <a:sy n="130" d="100"/>
        </p:scale>
        <p:origin x="216" y="1672"/>
      </p:cViewPr>
      <p:guideLst>
        <p:guide orient="horz" pos="2160"/>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C303D-B686-4E9A-9B4B-6FD30633AA4A}" type="datetimeFigureOut">
              <a:rPr lang="zh-CN" altLang="en-US" smtClean="0"/>
              <a:t>2025/5/9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DD0AC-7F07-4128-B9A6-9AC6CBCF667D}" type="slidenum">
              <a:rPr lang="zh-CN" altLang="en-US" smtClean="0"/>
              <a:t>‹#›</a:t>
            </a:fld>
            <a:endParaRPr lang="zh-CN" altLang="en-US"/>
          </a:p>
        </p:txBody>
      </p:sp>
    </p:spTree>
    <p:extLst>
      <p:ext uri="{BB962C8B-B14F-4D97-AF65-F5344CB8AC3E}">
        <p14:creationId xmlns:p14="http://schemas.microsoft.com/office/powerpoint/2010/main" val="1753834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91814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88131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24991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732597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540125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130898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4300291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4044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858715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509210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843188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4579859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66092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模板来自于 优品</a:t>
            </a:r>
            <a:r>
              <a:rPr lang="en-US" altLang="zh-CN" dirty="0"/>
              <a:t>PPT</a:t>
            </a:r>
            <a:r>
              <a:rPr lang="zh-CN" altLang="en-US" dirty="0"/>
              <a:t> </a:t>
            </a:r>
            <a:r>
              <a:rPr lang="en-US" altLang="zh-CN"/>
              <a:t>https://www.ypppt.com/</a:t>
            </a:r>
            <a:endParaRPr lang="zh-CN" altLang="en-US" dirty="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21</a:t>
            </a:fld>
            <a:endParaRPr lang="zh-CN" altLang="en-US">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6739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70196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04113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940431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669628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286244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1192775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E3AE05-7DD1-4AF0-924E-BEEA496F3737}" type="slidenum">
              <a:rPr kumimoji="0"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69029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3B2F64C6-7D5C-BC48-A962-E23F0BFEC084}"/>
              </a:ext>
            </a:extLst>
          </p:cNvPr>
          <p:cNvSpPr/>
          <p:nvPr userDrawn="1"/>
        </p:nvSpPr>
        <p:spPr>
          <a:xfrm>
            <a:off x="200441" y="193607"/>
            <a:ext cx="578289" cy="57828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40D463A3-7033-D449-AC8B-08C0EFBF331C}"/>
              </a:ext>
            </a:extLst>
          </p:cNvPr>
          <p:cNvSpPr/>
          <p:nvPr userDrawn="1"/>
        </p:nvSpPr>
        <p:spPr>
          <a:xfrm>
            <a:off x="798672" y="736271"/>
            <a:ext cx="215597" cy="21559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圆角矩形 3">
            <a:extLst>
              <a:ext uri="{FF2B5EF4-FFF2-40B4-BE49-F238E27FC236}">
                <a16:creationId xmlns:a16="http://schemas.microsoft.com/office/drawing/2014/main" id="{CEAD8200-B031-6E4A-87C5-FC095E3A9684}"/>
              </a:ext>
            </a:extLst>
          </p:cNvPr>
          <p:cNvSpPr/>
          <p:nvPr userDrawn="1"/>
        </p:nvSpPr>
        <p:spPr>
          <a:xfrm>
            <a:off x="995732" y="542126"/>
            <a:ext cx="132077" cy="132077"/>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04560685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516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097080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4808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1416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2562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31724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68590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594058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958188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81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173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56026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3592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42580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716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2025/5/9</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0343714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www.ypppt.com/jiaocheng/" TargetMode="External"/><Relationship Id="rId3" Type="http://schemas.openxmlformats.org/officeDocument/2006/relationships/hyperlink" Target="https://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www.ypppt.com/tubiao/" TargetMode="External"/><Relationship Id="rId11" Type="http://schemas.openxmlformats.org/officeDocument/2006/relationships/hyperlink" Target="https://www.ypppt.com/kejian/" TargetMode="External"/><Relationship Id="rId5" Type="http://schemas.openxmlformats.org/officeDocument/2006/relationships/hyperlink" Target="https://www.ypppt.com/beijing/" TargetMode="External"/><Relationship Id="rId10" Type="http://schemas.openxmlformats.org/officeDocument/2006/relationships/hyperlink" Target="http://www.ypppt.com/gushi/" TargetMode="External"/><Relationship Id="rId4" Type="http://schemas.openxmlformats.org/officeDocument/2006/relationships/hyperlink" Target="https://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极</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简</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宋体 CN Medium" panose="02020500000000000000" pitchFamily="18" charset="-122"/>
              </a:rPr>
              <a:t>MINI</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MAL</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STYLE</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1407732" y="3052734"/>
            <a:ext cx="407842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2021</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DEPARTMENT</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WORK</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REPORT</a:t>
            </a:r>
            <a:endPar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工作总结计划汇报</a:t>
            </a: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547509456"/>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 name="矩形 2">
            <a:extLst>
              <a:ext uri="{FF2B5EF4-FFF2-40B4-BE49-F238E27FC236}">
                <a16:creationId xmlns:a16="http://schemas.microsoft.com/office/drawing/2014/main" id="{0A642A8C-F682-C341-88E3-CC708D7BDCE7}"/>
              </a:ext>
            </a:extLst>
          </p:cNvPr>
          <p:cNvSpPr/>
          <p:nvPr/>
        </p:nvSpPr>
        <p:spPr>
          <a:xfrm>
            <a:off x="3202641" y="3725882"/>
            <a:ext cx="2123854" cy="212385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cxnSp>
        <p:nvCxnSpPr>
          <p:cNvPr id="4" name="直线连接符 3">
            <a:extLst>
              <a:ext uri="{FF2B5EF4-FFF2-40B4-BE49-F238E27FC236}">
                <a16:creationId xmlns:a16="http://schemas.microsoft.com/office/drawing/2014/main" id="{FB8EC0E0-6446-5C49-92B4-8E9E03213970}"/>
              </a:ext>
            </a:extLst>
          </p:cNvPr>
          <p:cNvCxnSpPr>
            <a:cxnSpLocks/>
          </p:cNvCxnSpPr>
          <p:nvPr/>
        </p:nvCxnSpPr>
        <p:spPr>
          <a:xfrm>
            <a:off x="1024904" y="3725882"/>
            <a:ext cx="430159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直线连接符 4">
            <a:extLst>
              <a:ext uri="{FF2B5EF4-FFF2-40B4-BE49-F238E27FC236}">
                <a16:creationId xmlns:a16="http://schemas.microsoft.com/office/drawing/2014/main" id="{F205404D-D294-E24F-9717-F602075F9541}"/>
              </a:ext>
            </a:extLst>
          </p:cNvPr>
          <p:cNvCxnSpPr>
            <a:cxnSpLocks/>
          </p:cNvCxnSpPr>
          <p:nvPr/>
        </p:nvCxnSpPr>
        <p:spPr>
          <a:xfrm flipV="1">
            <a:off x="3188399" y="1731982"/>
            <a:ext cx="0" cy="41084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37027832-D22A-B749-8E30-39654F3A611C}"/>
              </a:ext>
            </a:extLst>
          </p:cNvPr>
          <p:cNvSpPr txBox="1"/>
          <p:nvPr/>
        </p:nvSpPr>
        <p:spPr>
          <a:xfrm>
            <a:off x="3303563" y="4099620"/>
            <a:ext cx="101822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prstClr val="white"/>
                </a:solidFill>
                <a:effectLst/>
                <a:uLnTx/>
                <a:uFillTx/>
                <a:latin typeface="思源黑体 CN Bold"/>
                <a:ea typeface="+mj-ea"/>
                <a:cs typeface="+mn-cs"/>
              </a:rPr>
              <a:t>PLAN D</a:t>
            </a:r>
            <a:endParaRPr kumimoji="1" lang="zh-CN" altLang="en-US" sz="1800" b="0" i="0" u="none" strike="noStrike" kern="1200" cap="none" spc="0" normalizeH="0" baseline="0" noProof="0">
              <a:ln>
                <a:noFill/>
              </a:ln>
              <a:solidFill>
                <a:prstClr val="white"/>
              </a:solidFill>
              <a:effectLst/>
              <a:uLnTx/>
              <a:uFillTx/>
              <a:latin typeface="思源黑体 CN Bold"/>
              <a:ea typeface="+mj-ea"/>
              <a:cs typeface="+mn-cs"/>
            </a:endParaRPr>
          </a:p>
        </p:txBody>
      </p:sp>
      <p:sp>
        <p:nvSpPr>
          <p:cNvPr id="7" name="文本框 6">
            <a:extLst>
              <a:ext uri="{FF2B5EF4-FFF2-40B4-BE49-F238E27FC236}">
                <a16:creationId xmlns:a16="http://schemas.microsoft.com/office/drawing/2014/main" id="{DDE9AE25-0580-D248-A162-2458952C4053}"/>
              </a:ext>
            </a:extLst>
          </p:cNvPr>
          <p:cNvSpPr txBox="1"/>
          <p:nvPr/>
        </p:nvSpPr>
        <p:spPr>
          <a:xfrm>
            <a:off x="3303564" y="4562791"/>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uLnTx/>
                <a:uFillTx/>
                <a:latin typeface="思源黑体 CN Bold"/>
                <a:ea typeface="+mj-ea"/>
                <a:cs typeface="+mn-ea"/>
                <a:sym typeface="Arial" panose="020B0604020202020204" pitchFamily="34" charset="0"/>
              </a:rPr>
              <a:t>添加标题</a:t>
            </a:r>
          </a:p>
        </p:txBody>
      </p:sp>
      <p:sp>
        <p:nvSpPr>
          <p:cNvPr id="8" name="文本框 7">
            <a:extLst>
              <a:ext uri="{FF2B5EF4-FFF2-40B4-BE49-F238E27FC236}">
                <a16:creationId xmlns:a16="http://schemas.microsoft.com/office/drawing/2014/main" id="{738A1736-134C-CF43-B331-C0FEBBDAC6CC}"/>
              </a:ext>
            </a:extLst>
          </p:cNvPr>
          <p:cNvSpPr txBox="1"/>
          <p:nvPr/>
        </p:nvSpPr>
        <p:spPr>
          <a:xfrm>
            <a:off x="3303563" y="4899391"/>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white"/>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9" name="文本框 8">
            <a:extLst>
              <a:ext uri="{FF2B5EF4-FFF2-40B4-BE49-F238E27FC236}">
                <a16:creationId xmlns:a16="http://schemas.microsoft.com/office/drawing/2014/main" id="{F8B1E2C3-8A9C-FB48-89DD-395FCABD279A}"/>
              </a:ext>
            </a:extLst>
          </p:cNvPr>
          <p:cNvSpPr txBox="1"/>
          <p:nvPr/>
        </p:nvSpPr>
        <p:spPr>
          <a:xfrm>
            <a:off x="1151904" y="4102452"/>
            <a:ext cx="9973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C</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0" name="文本框 9">
            <a:extLst>
              <a:ext uri="{FF2B5EF4-FFF2-40B4-BE49-F238E27FC236}">
                <a16:creationId xmlns:a16="http://schemas.microsoft.com/office/drawing/2014/main" id="{CCC0670E-AA68-3247-97B2-69EADDC172FC}"/>
              </a:ext>
            </a:extLst>
          </p:cNvPr>
          <p:cNvSpPr txBox="1"/>
          <p:nvPr/>
        </p:nvSpPr>
        <p:spPr>
          <a:xfrm>
            <a:off x="1151905" y="4565623"/>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1" name="文本框 10">
            <a:extLst>
              <a:ext uri="{FF2B5EF4-FFF2-40B4-BE49-F238E27FC236}">
                <a16:creationId xmlns:a16="http://schemas.microsoft.com/office/drawing/2014/main" id="{11B29A02-CD1A-C84D-ABC1-B5C7724302F5}"/>
              </a:ext>
            </a:extLst>
          </p:cNvPr>
          <p:cNvSpPr txBox="1"/>
          <p:nvPr/>
        </p:nvSpPr>
        <p:spPr>
          <a:xfrm>
            <a:off x="1151904" y="4902223"/>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12" name="文本框 11">
            <a:extLst>
              <a:ext uri="{FF2B5EF4-FFF2-40B4-BE49-F238E27FC236}">
                <a16:creationId xmlns:a16="http://schemas.microsoft.com/office/drawing/2014/main" id="{E9867355-28AA-2447-9136-88C2FB85D6D9}"/>
              </a:ext>
            </a:extLst>
          </p:cNvPr>
          <p:cNvSpPr txBox="1"/>
          <p:nvPr/>
        </p:nvSpPr>
        <p:spPr>
          <a:xfrm>
            <a:off x="1151904" y="1852197"/>
            <a:ext cx="99257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A</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3" name="文本框 12">
            <a:extLst>
              <a:ext uri="{FF2B5EF4-FFF2-40B4-BE49-F238E27FC236}">
                <a16:creationId xmlns:a16="http://schemas.microsoft.com/office/drawing/2014/main" id="{6DD5AB06-88C9-EC4E-B99B-792C47690E09}"/>
              </a:ext>
            </a:extLst>
          </p:cNvPr>
          <p:cNvSpPr txBox="1"/>
          <p:nvPr/>
        </p:nvSpPr>
        <p:spPr>
          <a:xfrm>
            <a:off x="1151905"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4" name="文本框 13">
            <a:extLst>
              <a:ext uri="{FF2B5EF4-FFF2-40B4-BE49-F238E27FC236}">
                <a16:creationId xmlns:a16="http://schemas.microsoft.com/office/drawing/2014/main" id="{7A7A9F92-8699-D542-A26D-E055E3C1C067}"/>
              </a:ext>
            </a:extLst>
          </p:cNvPr>
          <p:cNvSpPr txBox="1"/>
          <p:nvPr/>
        </p:nvSpPr>
        <p:spPr>
          <a:xfrm>
            <a:off x="1151904" y="2651968"/>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sp>
        <p:nvSpPr>
          <p:cNvPr id="15" name="文本框 14">
            <a:extLst>
              <a:ext uri="{FF2B5EF4-FFF2-40B4-BE49-F238E27FC236}">
                <a16:creationId xmlns:a16="http://schemas.microsoft.com/office/drawing/2014/main" id="{2F5BA6F3-CC12-5942-A48D-D0F30FB0DD55}"/>
              </a:ext>
            </a:extLst>
          </p:cNvPr>
          <p:cNvSpPr txBox="1"/>
          <p:nvPr/>
        </p:nvSpPr>
        <p:spPr>
          <a:xfrm>
            <a:off x="3303563" y="1852197"/>
            <a:ext cx="100219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a:ln>
                  <a:noFill/>
                </a:ln>
                <a:solidFill>
                  <a:srgbClr val="44546A"/>
                </a:solidFill>
                <a:effectLst/>
                <a:uLnTx/>
                <a:uFillTx/>
                <a:latin typeface="思源黑体 CN Bold"/>
                <a:ea typeface="+mj-ea"/>
                <a:cs typeface="+mn-cs"/>
              </a:rPr>
              <a:t>PLAN B</a:t>
            </a:r>
            <a:endParaRPr kumimoji="1" lang="zh-CN" altLang="en-US" sz="1800" b="0" i="0" u="none" strike="noStrike" kern="1200" cap="none" spc="0" normalizeH="0" baseline="0" noProof="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CF7D374B-3C82-2246-9CBA-AF08AA646B3A}"/>
              </a:ext>
            </a:extLst>
          </p:cNvPr>
          <p:cNvSpPr txBox="1"/>
          <p:nvPr/>
        </p:nvSpPr>
        <p:spPr>
          <a:xfrm>
            <a:off x="3303564" y="2315368"/>
            <a:ext cx="1179932" cy="307777"/>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lumMod val="65000"/>
                    <a:lumOff val="35000"/>
                  </a:prstClr>
                </a:solidFill>
                <a:effectLst/>
                <a:uLnTx/>
                <a:uFillTx/>
                <a:latin typeface="思源黑体 CN Bold"/>
                <a:ea typeface="+mj-ea"/>
                <a:cs typeface="+mn-ea"/>
                <a:sym typeface="Arial" panose="020B0604020202020204" pitchFamily="34" charset="0"/>
              </a:rPr>
              <a:t>添加标题</a:t>
            </a:r>
          </a:p>
        </p:txBody>
      </p:sp>
      <p:sp>
        <p:nvSpPr>
          <p:cNvPr id="17" name="文本框 16">
            <a:extLst>
              <a:ext uri="{FF2B5EF4-FFF2-40B4-BE49-F238E27FC236}">
                <a16:creationId xmlns:a16="http://schemas.microsoft.com/office/drawing/2014/main" id="{655CE0CE-4DE2-914A-9302-7F1E1EA604F1}"/>
              </a:ext>
            </a:extLst>
          </p:cNvPr>
          <p:cNvSpPr txBox="1"/>
          <p:nvPr/>
        </p:nvSpPr>
        <p:spPr>
          <a:xfrm>
            <a:off x="3303563" y="2651968"/>
            <a:ext cx="1886941" cy="734496"/>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思源黑体 CN Regular" panose="020B0500000000000000" pitchFamily="34" charset="-122"/>
                <a:cs typeface="+mn-ea"/>
                <a:sym typeface="Arial" panose="020B0604020202020204" pitchFamily="34" charset="0"/>
              </a:rPr>
              <a:t>单击此处添加内容，内容要与标题相符，可以直接复制粘贴。</a:t>
            </a:r>
          </a:p>
        </p:txBody>
      </p:sp>
      <p:pic>
        <p:nvPicPr>
          <p:cNvPr id="40" name="그래픽 21">
            <a:extLst>
              <a:ext uri="{FF2B5EF4-FFF2-40B4-BE49-F238E27FC236}">
                <a16:creationId xmlns:a16="http://schemas.microsoft.com/office/drawing/2014/main" id="{7FD6CD4A-3C9F-D042-9F8B-66E8107922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95662" y="1796838"/>
            <a:ext cx="371436" cy="222862"/>
          </a:xfrm>
          <a:prstGeom prst="rect">
            <a:avLst/>
          </a:prstGeom>
        </p:spPr>
      </p:pic>
      <p:pic>
        <p:nvPicPr>
          <p:cNvPr id="41" name="그래픽 23">
            <a:extLst>
              <a:ext uri="{FF2B5EF4-FFF2-40B4-BE49-F238E27FC236}">
                <a16:creationId xmlns:a16="http://schemas.microsoft.com/office/drawing/2014/main" id="{6C86BBD7-3855-5344-AE3E-1639ECB7E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95663" y="3383646"/>
            <a:ext cx="371435" cy="360823"/>
          </a:xfrm>
          <a:prstGeom prst="rect">
            <a:avLst/>
          </a:prstGeom>
        </p:spPr>
      </p:pic>
      <p:pic>
        <p:nvPicPr>
          <p:cNvPr id="42" name="그래픽 24">
            <a:extLst>
              <a:ext uri="{FF2B5EF4-FFF2-40B4-BE49-F238E27FC236}">
                <a16:creationId xmlns:a16="http://schemas.microsoft.com/office/drawing/2014/main" id="{C9D81769-60B4-AD41-BB49-157AFAC7E9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46313" y="4942487"/>
            <a:ext cx="270135" cy="256629"/>
          </a:xfrm>
          <a:prstGeom prst="rect">
            <a:avLst/>
          </a:prstGeom>
        </p:spPr>
      </p:pic>
      <p:sp>
        <p:nvSpPr>
          <p:cNvPr id="43" name="文本框 42">
            <a:extLst>
              <a:ext uri="{FF2B5EF4-FFF2-40B4-BE49-F238E27FC236}">
                <a16:creationId xmlns:a16="http://schemas.microsoft.com/office/drawing/2014/main" id="{2B84975D-3045-284B-81A4-BE8FE68AF373}"/>
              </a:ext>
            </a:extLst>
          </p:cNvPr>
          <p:cNvSpPr txBox="1"/>
          <p:nvPr/>
        </p:nvSpPr>
        <p:spPr>
          <a:xfrm>
            <a:off x="7248998" y="2032400"/>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4" name="文本框 43">
            <a:extLst>
              <a:ext uri="{FF2B5EF4-FFF2-40B4-BE49-F238E27FC236}">
                <a16:creationId xmlns:a16="http://schemas.microsoft.com/office/drawing/2014/main" id="{78C7E719-A124-FA4E-8812-DA0140BA9A62}"/>
              </a:ext>
            </a:extLst>
          </p:cNvPr>
          <p:cNvSpPr txBox="1"/>
          <p:nvPr/>
        </p:nvSpPr>
        <p:spPr>
          <a:xfrm>
            <a:off x="7248998" y="1719246"/>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
        <p:nvSpPr>
          <p:cNvPr id="45" name="文本框 44">
            <a:extLst>
              <a:ext uri="{FF2B5EF4-FFF2-40B4-BE49-F238E27FC236}">
                <a16:creationId xmlns:a16="http://schemas.microsoft.com/office/drawing/2014/main" id="{11C7B133-7EF2-3B4B-BDDD-03190D352602}"/>
              </a:ext>
            </a:extLst>
          </p:cNvPr>
          <p:cNvSpPr txBox="1"/>
          <p:nvPr/>
        </p:nvSpPr>
        <p:spPr>
          <a:xfrm>
            <a:off x="7248998" y="3645742"/>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6" name="文本框 45">
            <a:extLst>
              <a:ext uri="{FF2B5EF4-FFF2-40B4-BE49-F238E27FC236}">
                <a16:creationId xmlns:a16="http://schemas.microsoft.com/office/drawing/2014/main" id="{B9D9C659-A255-8D4B-B8B8-3537C0570DEF}"/>
              </a:ext>
            </a:extLst>
          </p:cNvPr>
          <p:cNvSpPr txBox="1"/>
          <p:nvPr/>
        </p:nvSpPr>
        <p:spPr>
          <a:xfrm>
            <a:off x="7248998" y="3332588"/>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
        <p:nvSpPr>
          <p:cNvPr id="47" name="文本框 46">
            <a:extLst>
              <a:ext uri="{FF2B5EF4-FFF2-40B4-BE49-F238E27FC236}">
                <a16:creationId xmlns:a16="http://schemas.microsoft.com/office/drawing/2014/main" id="{81241E91-D350-FC41-A760-3DADE47015F4}"/>
              </a:ext>
            </a:extLst>
          </p:cNvPr>
          <p:cNvSpPr txBox="1"/>
          <p:nvPr/>
        </p:nvSpPr>
        <p:spPr>
          <a:xfrm>
            <a:off x="7248998" y="5148316"/>
            <a:ext cx="3791097" cy="59926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48" name="文本框 47">
            <a:extLst>
              <a:ext uri="{FF2B5EF4-FFF2-40B4-BE49-F238E27FC236}">
                <a16:creationId xmlns:a16="http://schemas.microsoft.com/office/drawing/2014/main" id="{16379D3D-7132-2F4D-9109-C929D920B2FC}"/>
              </a:ext>
            </a:extLst>
          </p:cNvPr>
          <p:cNvSpPr txBox="1"/>
          <p:nvPr/>
        </p:nvSpPr>
        <p:spPr>
          <a:xfrm>
            <a:off x="7248998" y="4835162"/>
            <a:ext cx="1620957"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请输入标题文字</a:t>
            </a:r>
          </a:p>
        </p:txBody>
      </p:sp>
    </p:spTree>
    <p:extLst>
      <p:ext uri="{BB962C8B-B14F-4D97-AF65-F5344CB8AC3E}">
        <p14:creationId xmlns:p14="http://schemas.microsoft.com/office/powerpoint/2010/main" val="41292384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dissolve">
                                      <p:cBhvr>
                                        <p:cTn id="43" dur="500"/>
                                        <p:tgtEl>
                                          <p:spTgt spid="1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dissolve">
                                      <p:cBhvr>
                                        <p:cTn id="72" dur="500"/>
                                        <p:tgtEl>
                                          <p:spTgt spid="4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dissolve">
                                      <p:cBhvr>
                                        <p:cTn id="75" dur="500"/>
                                        <p:tgtEl>
                                          <p:spTgt spid="4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p:bldP spid="9" grpId="0"/>
      <p:bldP spid="10" grpId="0"/>
      <p:bldP spid="11" grpId="0"/>
      <p:bldP spid="12" grpId="0"/>
      <p:bldP spid="13" grpId="0"/>
      <p:bldP spid="14" grpId="0"/>
      <p:bldP spid="15" grpId="0"/>
      <p:bldP spid="16" grpId="0"/>
      <p:bldP spid="17" grpId="0"/>
      <p:bldP spid="43" grpId="0"/>
      <p:bldP spid="44" grpId="0"/>
      <p:bldP spid="45" grpId="0"/>
      <p:bldP spid="46" grpId="0"/>
      <p:bldP spid="47" grpId="0"/>
      <p:bldP spid="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新产品研发方案</a:t>
            </a:r>
          </a:p>
        </p:txBody>
      </p:sp>
      <p:sp>
        <p:nvSpPr>
          <p:cNvPr id="34" name="AutoShape 5">
            <a:extLst>
              <a:ext uri="{FF2B5EF4-FFF2-40B4-BE49-F238E27FC236}">
                <a16:creationId xmlns:a16="http://schemas.microsoft.com/office/drawing/2014/main" id="{AC1E58BE-F481-4AE2-B629-4395518EA796}"/>
              </a:ext>
            </a:extLst>
          </p:cNvPr>
          <p:cNvSpPr/>
          <p:nvPr/>
        </p:nvSpPr>
        <p:spPr bwMode="auto">
          <a:xfrm>
            <a:off x="1219200" y="3061970"/>
            <a:ext cx="2362835" cy="84518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endParaRPr lang="zh-CN" altLang="en-US" sz="2000" dirty="0">
              <a:latin typeface="思源黑体 Normal" panose="020B0400000000000000" pitchFamily="34" charset="-122"/>
              <a:ea typeface="思源黑体 Normal" panose="020B0400000000000000" pitchFamily="34" charset="-122"/>
              <a:sym typeface="Arial" panose="020B0604020202020204" pitchFamily="34" charset="0"/>
            </a:endParaRPr>
          </a:p>
        </p:txBody>
      </p:sp>
      <p:grpSp>
        <p:nvGrpSpPr>
          <p:cNvPr id="35" name="Group 6">
            <a:extLst>
              <a:ext uri="{FF2B5EF4-FFF2-40B4-BE49-F238E27FC236}">
                <a16:creationId xmlns:a16="http://schemas.microsoft.com/office/drawing/2014/main" id="{5B1D6B75-B176-481F-8495-AA717704F79C}"/>
              </a:ext>
            </a:extLst>
          </p:cNvPr>
          <p:cNvGrpSpPr/>
          <p:nvPr/>
        </p:nvGrpSpPr>
        <p:grpSpPr bwMode="auto">
          <a:xfrm>
            <a:off x="1167767" y="1974166"/>
            <a:ext cx="910341" cy="910513"/>
            <a:chOff x="0" y="0"/>
            <a:chExt cx="1591420" cy="1591420"/>
          </a:xfrm>
          <a:solidFill>
            <a:srgbClr val="44546A"/>
          </a:solidFill>
        </p:grpSpPr>
        <p:sp>
          <p:nvSpPr>
            <p:cNvPr id="36" name="AutoShape 7">
              <a:extLst>
                <a:ext uri="{FF2B5EF4-FFF2-40B4-BE49-F238E27FC236}">
                  <a16:creationId xmlns:a16="http://schemas.microsoft.com/office/drawing/2014/main" id="{B74173CC-15F5-42DF-ADC5-1BE62187DA7C}"/>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37" name="AutoShape 8">
              <a:extLst>
                <a:ext uri="{FF2B5EF4-FFF2-40B4-BE49-F238E27FC236}">
                  <a16:creationId xmlns:a16="http://schemas.microsoft.com/office/drawing/2014/main" id="{79A6C68E-8A98-4D57-AB79-388EF809C5B1}"/>
                </a:ext>
              </a:extLst>
            </p:cNvPr>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s-ES" altLang="zh-CN"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20</a:t>
              </a:r>
              <a:r>
                <a:rPr lang="en-US" sz="2000" b="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rPr>
                <a:t>20</a:t>
              </a:r>
            </a:p>
          </p:txBody>
        </p:sp>
      </p:grpSp>
      <p:sp>
        <p:nvSpPr>
          <p:cNvPr id="38" name="AutoShape 9">
            <a:extLst>
              <a:ext uri="{FF2B5EF4-FFF2-40B4-BE49-F238E27FC236}">
                <a16:creationId xmlns:a16="http://schemas.microsoft.com/office/drawing/2014/main" id="{6A8D18B2-B5BE-4F38-B805-9D30DD4F5458}"/>
              </a:ext>
            </a:extLst>
          </p:cNvPr>
          <p:cNvSpPr/>
          <p:nvPr/>
        </p:nvSpPr>
        <p:spPr bwMode="auto">
          <a:xfrm>
            <a:off x="1717675" y="3490595"/>
            <a:ext cx="148336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39" name="AutoShape 10">
            <a:extLst>
              <a:ext uri="{FF2B5EF4-FFF2-40B4-BE49-F238E27FC236}">
                <a16:creationId xmlns:a16="http://schemas.microsoft.com/office/drawing/2014/main" id="{15AE7569-733A-4E87-9404-137E5613C2B4}"/>
              </a:ext>
            </a:extLst>
          </p:cNvPr>
          <p:cNvSpPr/>
          <p:nvPr/>
        </p:nvSpPr>
        <p:spPr bwMode="auto">
          <a:xfrm>
            <a:off x="3777413" y="3260430"/>
            <a:ext cx="2245777" cy="826044"/>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endParaRPr lang="zh-CN" altLang="en-US" sz="2000" dirty="0">
              <a:latin typeface="思源黑体 Normal" panose="020B0400000000000000" pitchFamily="34" charset="-122"/>
              <a:ea typeface="思源黑体 Normal" panose="020B0400000000000000" pitchFamily="34" charset="-122"/>
              <a:sym typeface="Arial" panose="020B0604020202020204" pitchFamily="34" charset="0"/>
            </a:endParaRPr>
          </a:p>
        </p:txBody>
      </p:sp>
      <p:grpSp>
        <p:nvGrpSpPr>
          <p:cNvPr id="40" name="Group 11">
            <a:extLst>
              <a:ext uri="{FF2B5EF4-FFF2-40B4-BE49-F238E27FC236}">
                <a16:creationId xmlns:a16="http://schemas.microsoft.com/office/drawing/2014/main" id="{C63F7107-4202-4167-B8EC-4E7F49284DD5}"/>
              </a:ext>
            </a:extLst>
          </p:cNvPr>
          <p:cNvGrpSpPr/>
          <p:nvPr/>
        </p:nvGrpSpPr>
        <p:grpSpPr bwMode="auto">
          <a:xfrm>
            <a:off x="3799205" y="4357370"/>
            <a:ext cx="955675" cy="956945"/>
            <a:chOff x="0" y="0"/>
            <a:chExt cx="1591420" cy="1591420"/>
          </a:xfrm>
          <a:solidFill>
            <a:srgbClr val="44546A"/>
          </a:solidFill>
        </p:grpSpPr>
        <p:sp>
          <p:nvSpPr>
            <p:cNvPr id="41" name="AutoShape 12">
              <a:extLst>
                <a:ext uri="{FF2B5EF4-FFF2-40B4-BE49-F238E27FC236}">
                  <a16:creationId xmlns:a16="http://schemas.microsoft.com/office/drawing/2014/main" id="{B181AF41-33C6-4FCC-9C0F-85A08830D101}"/>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42" name="AutoShape 13">
              <a:extLst>
                <a:ext uri="{FF2B5EF4-FFF2-40B4-BE49-F238E27FC236}">
                  <a16:creationId xmlns:a16="http://schemas.microsoft.com/office/drawing/2014/main" id="{3408E486-3B5C-40B7-A873-C71853017079}"/>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a:t>
              </a: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21</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43" name="AutoShape 14">
            <a:extLst>
              <a:ext uri="{FF2B5EF4-FFF2-40B4-BE49-F238E27FC236}">
                <a16:creationId xmlns:a16="http://schemas.microsoft.com/office/drawing/2014/main" id="{5B8FAF15-4D98-4286-8352-7FAB4DD2918C}"/>
              </a:ext>
            </a:extLst>
          </p:cNvPr>
          <p:cNvSpPr/>
          <p:nvPr/>
        </p:nvSpPr>
        <p:spPr bwMode="auto">
          <a:xfrm>
            <a:off x="4166870" y="3446145"/>
            <a:ext cx="157607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44" name="AutoShape 15">
            <a:extLst>
              <a:ext uri="{FF2B5EF4-FFF2-40B4-BE49-F238E27FC236}">
                <a16:creationId xmlns:a16="http://schemas.microsoft.com/office/drawing/2014/main" id="{5EA83B89-5052-4AB3-8459-D0D79C45A2E0}"/>
              </a:ext>
            </a:extLst>
          </p:cNvPr>
          <p:cNvSpPr/>
          <p:nvPr/>
        </p:nvSpPr>
        <p:spPr bwMode="auto">
          <a:xfrm>
            <a:off x="6344920" y="3099435"/>
            <a:ext cx="2250440" cy="805180"/>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rgbClr val="44546A"/>
          </a:solidFill>
          <a:ln>
            <a:noFill/>
          </a:ln>
        </p:spPr>
        <p:txBody>
          <a:bodyPr lIns="0" tIns="0" rIns="0" bIns="0" anchor="ctr"/>
          <a:lstStyle/>
          <a:p>
            <a:pPr>
              <a:defRPr/>
            </a:pPr>
            <a:endParaRPr lang="es-ES" sz="2000" dirty="0">
              <a:latin typeface="思源黑体 Normal" panose="020B0400000000000000" pitchFamily="34" charset="-122"/>
              <a:ea typeface="思源黑体 Normal" panose="020B0400000000000000" pitchFamily="34" charset="-122"/>
              <a:cs typeface="MS PGothic" panose="020B0600070205080204" pitchFamily="34" charset="-128"/>
              <a:sym typeface="Arial" panose="020B0604020202020204" pitchFamily="34" charset="0"/>
            </a:endParaRPr>
          </a:p>
        </p:txBody>
      </p:sp>
      <p:grpSp>
        <p:nvGrpSpPr>
          <p:cNvPr id="45" name="Group 16">
            <a:extLst>
              <a:ext uri="{FF2B5EF4-FFF2-40B4-BE49-F238E27FC236}">
                <a16:creationId xmlns:a16="http://schemas.microsoft.com/office/drawing/2014/main" id="{D749AAA0-8B02-48E8-B9B6-C53FA1DFC020}"/>
              </a:ext>
            </a:extLst>
          </p:cNvPr>
          <p:cNvGrpSpPr/>
          <p:nvPr/>
        </p:nvGrpSpPr>
        <p:grpSpPr bwMode="auto">
          <a:xfrm>
            <a:off x="6249035" y="1974215"/>
            <a:ext cx="903605" cy="903605"/>
            <a:chOff x="0" y="0"/>
            <a:chExt cx="1591420" cy="1591420"/>
          </a:xfrm>
          <a:solidFill>
            <a:srgbClr val="44546A"/>
          </a:solidFill>
        </p:grpSpPr>
        <p:sp>
          <p:nvSpPr>
            <p:cNvPr id="46" name="AutoShape 17">
              <a:extLst>
                <a:ext uri="{FF2B5EF4-FFF2-40B4-BE49-F238E27FC236}">
                  <a16:creationId xmlns:a16="http://schemas.microsoft.com/office/drawing/2014/main" id="{0301FF06-401D-493A-B5D8-D7F1A19AD63A}"/>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78" name="AutoShape 18">
              <a:extLst>
                <a:ext uri="{FF2B5EF4-FFF2-40B4-BE49-F238E27FC236}">
                  <a16:creationId xmlns:a16="http://schemas.microsoft.com/office/drawing/2014/main" id="{FDD44F6C-1550-4A23-973C-E13D6F03776F}"/>
                </a:ext>
              </a:extLst>
            </p:cNvPr>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a:t>
              </a: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22</a:t>
              </a:r>
            </a:p>
          </p:txBody>
        </p:sp>
      </p:grpSp>
      <p:sp>
        <p:nvSpPr>
          <p:cNvPr id="79" name="AutoShape 19">
            <a:extLst>
              <a:ext uri="{FF2B5EF4-FFF2-40B4-BE49-F238E27FC236}">
                <a16:creationId xmlns:a16="http://schemas.microsoft.com/office/drawing/2014/main" id="{AC07286E-14F9-47BA-AD1D-A4E76E3C7614}"/>
              </a:ext>
            </a:extLst>
          </p:cNvPr>
          <p:cNvSpPr/>
          <p:nvPr/>
        </p:nvSpPr>
        <p:spPr bwMode="auto">
          <a:xfrm>
            <a:off x="6659245" y="3471545"/>
            <a:ext cx="1553845"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0" name="AutoShape 20">
            <a:extLst>
              <a:ext uri="{FF2B5EF4-FFF2-40B4-BE49-F238E27FC236}">
                <a16:creationId xmlns:a16="http://schemas.microsoft.com/office/drawing/2014/main" id="{475E770E-6F4B-4720-9AAA-3B55E1452CA3}"/>
              </a:ext>
            </a:extLst>
          </p:cNvPr>
          <p:cNvSpPr/>
          <p:nvPr/>
        </p:nvSpPr>
        <p:spPr bwMode="auto">
          <a:xfrm>
            <a:off x="8996055" y="3284146"/>
            <a:ext cx="2248016" cy="82686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rgbClr val="44546A"/>
          </a:solidFill>
          <a:ln>
            <a:noFill/>
          </a:ln>
        </p:spPr>
        <p:txBody>
          <a:bodyPr lIns="0" tIns="0" rIns="0" bIns="0" anchor="ctr"/>
          <a:lstStyle/>
          <a:p>
            <a:pPr>
              <a:defRPr/>
            </a:pPr>
            <a:endParaRPr lang="es-ES" sz="2000" dirty="0">
              <a:latin typeface="思源黑体 Normal" panose="020B0400000000000000" pitchFamily="34" charset="-122"/>
              <a:ea typeface="思源黑体 Normal" panose="020B0400000000000000" pitchFamily="34" charset="-122"/>
              <a:cs typeface="MS PGothic" panose="020B0600070205080204" pitchFamily="34" charset="-128"/>
              <a:sym typeface="Arial" panose="020B0604020202020204" pitchFamily="34" charset="0"/>
            </a:endParaRPr>
          </a:p>
        </p:txBody>
      </p:sp>
      <p:grpSp>
        <p:nvGrpSpPr>
          <p:cNvPr id="81" name="Group 21">
            <a:extLst>
              <a:ext uri="{FF2B5EF4-FFF2-40B4-BE49-F238E27FC236}">
                <a16:creationId xmlns:a16="http://schemas.microsoft.com/office/drawing/2014/main" id="{5AF987DA-4F9E-4ED5-AD34-8DA6603AE07C}"/>
              </a:ext>
            </a:extLst>
          </p:cNvPr>
          <p:cNvGrpSpPr/>
          <p:nvPr/>
        </p:nvGrpSpPr>
        <p:grpSpPr bwMode="auto">
          <a:xfrm>
            <a:off x="8964930" y="4357370"/>
            <a:ext cx="955675" cy="957580"/>
            <a:chOff x="0" y="0"/>
            <a:chExt cx="1591420" cy="1591420"/>
          </a:xfrm>
          <a:solidFill>
            <a:srgbClr val="44546A"/>
          </a:solidFill>
        </p:grpSpPr>
        <p:sp>
          <p:nvSpPr>
            <p:cNvPr id="82" name="AutoShape 22">
              <a:extLst>
                <a:ext uri="{FF2B5EF4-FFF2-40B4-BE49-F238E27FC236}">
                  <a16:creationId xmlns:a16="http://schemas.microsoft.com/office/drawing/2014/main" id="{CA647646-C478-419E-93CB-CB9FF2BF2106}"/>
                </a:ext>
              </a:extLst>
            </p:cNvPr>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2000" dirty="0">
                <a:solidFill>
                  <a:schemeClr val="bg1"/>
                </a:solidFill>
                <a:latin typeface="思源黑体 Normal" panose="020B0400000000000000" pitchFamily="34" charset="-122"/>
                <a:ea typeface="思源黑体 Normal" panose="020B0400000000000000" pitchFamily="34" charset="-122"/>
                <a:sym typeface="Arial" panose="020B0604020202020204" pitchFamily="34" charset="0"/>
              </a:endParaRPr>
            </a:p>
          </p:txBody>
        </p:sp>
        <p:sp>
          <p:nvSpPr>
            <p:cNvPr id="83" name="AutoShape 23">
              <a:extLst>
                <a:ext uri="{FF2B5EF4-FFF2-40B4-BE49-F238E27FC236}">
                  <a16:creationId xmlns:a16="http://schemas.microsoft.com/office/drawing/2014/main" id="{A8735519-6530-4523-8235-C4D1ECAC671D}"/>
                </a:ext>
              </a:extLst>
            </p:cNvPr>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rPr>
                <a:t>2023</a:t>
              </a:r>
              <a:endParaRPr lang="en-US" altLang="es-ES" sz="2000" dirty="0">
                <a:solidFill>
                  <a:schemeClr val="bg1"/>
                </a:solidFill>
                <a:latin typeface="思源黑体 Normal" panose="020B0400000000000000" pitchFamily="34" charset="-122"/>
                <a:ea typeface="思源黑体 Normal" panose="020B0400000000000000" pitchFamily="34" charset="-122"/>
                <a:cs typeface="Lato" charset="0"/>
                <a:sym typeface="Arial" panose="020B0604020202020204" pitchFamily="34" charset="0"/>
              </a:endParaRPr>
            </a:p>
          </p:txBody>
        </p:sp>
      </p:grpSp>
      <p:sp>
        <p:nvSpPr>
          <p:cNvPr id="84" name="AutoShape 24">
            <a:extLst>
              <a:ext uri="{FF2B5EF4-FFF2-40B4-BE49-F238E27FC236}">
                <a16:creationId xmlns:a16="http://schemas.microsoft.com/office/drawing/2014/main" id="{659147A1-F1EB-45DF-A1ED-04ACE39334EE}"/>
              </a:ext>
            </a:extLst>
          </p:cNvPr>
          <p:cNvSpPr/>
          <p:nvPr/>
        </p:nvSpPr>
        <p:spPr bwMode="auto">
          <a:xfrm>
            <a:off x="9360535" y="3458210"/>
            <a:ext cx="1671320" cy="2457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335280" eaLnBrk="1"/>
            <a:r>
              <a:rPr lang="zh-CN" altLang="en-US" sz="1600" b="0" dirty="0">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5" name="AutoShape 25">
            <a:extLst>
              <a:ext uri="{FF2B5EF4-FFF2-40B4-BE49-F238E27FC236}">
                <a16:creationId xmlns:a16="http://schemas.microsoft.com/office/drawing/2014/main" id="{D4014B80-8C8C-4CE4-AB24-A81EEFFAFBBB}"/>
              </a:ext>
            </a:extLst>
          </p:cNvPr>
          <p:cNvSpPr/>
          <p:nvPr/>
        </p:nvSpPr>
        <p:spPr bwMode="auto">
          <a:xfrm>
            <a:off x="1219200" y="4144010"/>
            <a:ext cx="15208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6" name="AutoShape 26">
            <a:extLst>
              <a:ext uri="{FF2B5EF4-FFF2-40B4-BE49-F238E27FC236}">
                <a16:creationId xmlns:a16="http://schemas.microsoft.com/office/drawing/2014/main" id="{3B89D605-8C82-411A-B8CB-29367A5968BC}"/>
              </a:ext>
            </a:extLst>
          </p:cNvPr>
          <p:cNvSpPr/>
          <p:nvPr/>
        </p:nvSpPr>
        <p:spPr bwMode="auto">
          <a:xfrm>
            <a:off x="1230630" y="4342765"/>
            <a:ext cx="228536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
        <p:nvSpPr>
          <p:cNvPr id="87" name="AutoShape 27">
            <a:extLst>
              <a:ext uri="{FF2B5EF4-FFF2-40B4-BE49-F238E27FC236}">
                <a16:creationId xmlns:a16="http://schemas.microsoft.com/office/drawing/2014/main" id="{FE424890-8131-45FC-8731-45782961CC40}"/>
              </a:ext>
            </a:extLst>
          </p:cNvPr>
          <p:cNvSpPr/>
          <p:nvPr/>
        </p:nvSpPr>
        <p:spPr bwMode="auto">
          <a:xfrm>
            <a:off x="3829685" y="2196465"/>
            <a:ext cx="125349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88" name="AutoShape 28">
            <a:extLst>
              <a:ext uri="{FF2B5EF4-FFF2-40B4-BE49-F238E27FC236}">
                <a16:creationId xmlns:a16="http://schemas.microsoft.com/office/drawing/2014/main" id="{1D67F996-34F5-4FE0-9AF2-295265158FE6}"/>
              </a:ext>
            </a:extLst>
          </p:cNvPr>
          <p:cNvSpPr/>
          <p:nvPr/>
        </p:nvSpPr>
        <p:spPr bwMode="auto">
          <a:xfrm>
            <a:off x="3841115" y="2370455"/>
            <a:ext cx="226695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Normal" panose="020B0400000000000000" pitchFamily="34" charset="-122"/>
                <a:ea typeface="思源黑体 Normal" panose="020B0400000000000000" pitchFamily="34" charset="-122"/>
              </a:rPr>
              <a:t>这里输入您的文字这里输入您的文字这里输入您的文字这里输入您的文字这里输入您这里输入您</a:t>
            </a:r>
          </a:p>
        </p:txBody>
      </p:sp>
      <p:sp>
        <p:nvSpPr>
          <p:cNvPr id="89" name="AutoShape 29">
            <a:extLst>
              <a:ext uri="{FF2B5EF4-FFF2-40B4-BE49-F238E27FC236}">
                <a16:creationId xmlns:a16="http://schemas.microsoft.com/office/drawing/2014/main" id="{E050CBF0-B2A3-435F-8456-C5872B830B97}"/>
              </a:ext>
            </a:extLst>
          </p:cNvPr>
          <p:cNvSpPr/>
          <p:nvPr/>
        </p:nvSpPr>
        <p:spPr bwMode="auto">
          <a:xfrm>
            <a:off x="6350635" y="4061460"/>
            <a:ext cx="135953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90" name="AutoShape 30">
            <a:extLst>
              <a:ext uri="{FF2B5EF4-FFF2-40B4-BE49-F238E27FC236}">
                <a16:creationId xmlns:a16="http://schemas.microsoft.com/office/drawing/2014/main" id="{1D0DC180-338A-4BBB-B52B-902FDC6AD078}"/>
              </a:ext>
            </a:extLst>
          </p:cNvPr>
          <p:cNvSpPr/>
          <p:nvPr/>
        </p:nvSpPr>
        <p:spPr bwMode="auto">
          <a:xfrm>
            <a:off x="6362065" y="4295775"/>
            <a:ext cx="2169795"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
        <p:nvSpPr>
          <p:cNvPr id="91" name="AutoShape 31">
            <a:extLst>
              <a:ext uri="{FF2B5EF4-FFF2-40B4-BE49-F238E27FC236}">
                <a16:creationId xmlns:a16="http://schemas.microsoft.com/office/drawing/2014/main" id="{41691766-11ED-4240-BE3F-AD6985B39D04}"/>
              </a:ext>
            </a:extLst>
          </p:cNvPr>
          <p:cNvSpPr/>
          <p:nvPr/>
        </p:nvSpPr>
        <p:spPr bwMode="auto">
          <a:xfrm>
            <a:off x="9053195" y="2202815"/>
            <a:ext cx="159194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n-US" sz="1400" b="0" dirty="0">
                <a:solidFill>
                  <a:srgbClr val="44546A"/>
                </a:solidFill>
                <a:latin typeface="思源黑体 Normal" panose="020B0400000000000000" pitchFamily="34" charset="-122"/>
                <a:ea typeface="思源黑体 Normal" panose="020B0400000000000000" pitchFamily="34" charset="-122"/>
                <a:sym typeface="Arial" panose="020B0604020202020204" pitchFamily="34" charset="0"/>
              </a:rPr>
              <a:t>请替换文字内容</a:t>
            </a:r>
          </a:p>
        </p:txBody>
      </p:sp>
      <p:sp>
        <p:nvSpPr>
          <p:cNvPr id="92" name="AutoShape 32">
            <a:extLst>
              <a:ext uri="{FF2B5EF4-FFF2-40B4-BE49-F238E27FC236}">
                <a16:creationId xmlns:a16="http://schemas.microsoft.com/office/drawing/2014/main" id="{CCE93B0D-9384-4D2A-A9BB-AAE1FCF14A6C}"/>
              </a:ext>
            </a:extLst>
          </p:cNvPr>
          <p:cNvSpPr/>
          <p:nvPr/>
        </p:nvSpPr>
        <p:spPr bwMode="auto">
          <a:xfrm>
            <a:off x="9056370" y="2411095"/>
            <a:ext cx="2346960" cy="798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nSpc>
                <a:spcPct val="150000"/>
              </a:lnSpc>
            </a:pPr>
            <a:r>
              <a:rPr lang="zh-CN" altLang="en-US" sz="1200" b="0" dirty="0">
                <a:solidFill>
                  <a:srgbClr val="44546A"/>
                </a:solidFill>
                <a:latin typeface="思源黑体 Light" panose="020B0300000000000000" pitchFamily="34" charset="-122"/>
                <a:ea typeface="思源黑体 Light" panose="020B0300000000000000" pitchFamily="34" charset="-122"/>
              </a:rPr>
              <a:t>这里输入您的文字这里输入您的文字这里输入您的文字这里输入您的文字这里输入您这里输入您</a:t>
            </a:r>
          </a:p>
        </p:txBody>
      </p:sp>
    </p:spTree>
    <p:extLst>
      <p:ext uri="{BB962C8B-B14F-4D97-AF65-F5344CB8AC3E}">
        <p14:creationId xmlns:p14="http://schemas.microsoft.com/office/powerpoint/2010/main" val="421647107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nodeType="with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Effect transition="in" filter="fade">
                                      <p:cBhvr>
                                        <p:cTn id="14" dur="500"/>
                                        <p:tgtEl>
                                          <p:spTgt spid="3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p:cTn id="17" dur="500" fill="hold"/>
                                        <p:tgtEl>
                                          <p:spTgt spid="38"/>
                                        </p:tgtEl>
                                        <p:attrNameLst>
                                          <p:attrName>ppt_w</p:attrName>
                                        </p:attrNameLst>
                                      </p:cBhvr>
                                      <p:tavLst>
                                        <p:tav tm="0">
                                          <p:val>
                                            <p:fltVal val="0"/>
                                          </p:val>
                                        </p:tav>
                                        <p:tav tm="100000">
                                          <p:val>
                                            <p:strVal val="#ppt_w"/>
                                          </p:val>
                                        </p:tav>
                                      </p:tavLst>
                                    </p:anim>
                                    <p:anim calcmode="lin" valueType="num">
                                      <p:cBhvr>
                                        <p:cTn id="18" dur="500" fill="hold"/>
                                        <p:tgtEl>
                                          <p:spTgt spid="38"/>
                                        </p:tgtEl>
                                        <p:attrNameLst>
                                          <p:attrName>ppt_h</p:attrName>
                                        </p:attrNameLst>
                                      </p:cBhvr>
                                      <p:tavLst>
                                        <p:tav tm="0">
                                          <p:val>
                                            <p:fltVal val="0"/>
                                          </p:val>
                                        </p:tav>
                                        <p:tav tm="100000">
                                          <p:val>
                                            <p:strVal val="#ppt_h"/>
                                          </p:val>
                                        </p:tav>
                                      </p:tavLst>
                                    </p:anim>
                                    <p:animEffect transition="in" filter="fade">
                                      <p:cBhvr>
                                        <p:cTn id="19" dur="500"/>
                                        <p:tgtEl>
                                          <p:spTgt spid="3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p:cTn id="27" dur="500" fill="hold"/>
                                        <p:tgtEl>
                                          <p:spTgt spid="40"/>
                                        </p:tgtEl>
                                        <p:attrNameLst>
                                          <p:attrName>ppt_w</p:attrName>
                                        </p:attrNameLst>
                                      </p:cBhvr>
                                      <p:tavLst>
                                        <p:tav tm="0">
                                          <p:val>
                                            <p:fltVal val="0"/>
                                          </p:val>
                                        </p:tav>
                                        <p:tav tm="100000">
                                          <p:val>
                                            <p:strVal val="#ppt_w"/>
                                          </p:val>
                                        </p:tav>
                                      </p:tavLst>
                                    </p:anim>
                                    <p:anim calcmode="lin" valueType="num">
                                      <p:cBhvr>
                                        <p:cTn id="28" dur="500" fill="hold"/>
                                        <p:tgtEl>
                                          <p:spTgt spid="40"/>
                                        </p:tgtEl>
                                        <p:attrNameLst>
                                          <p:attrName>ppt_h</p:attrName>
                                        </p:attrNameLst>
                                      </p:cBhvr>
                                      <p:tavLst>
                                        <p:tav tm="0">
                                          <p:val>
                                            <p:fltVal val="0"/>
                                          </p:val>
                                        </p:tav>
                                        <p:tav tm="100000">
                                          <p:val>
                                            <p:strVal val="#ppt_h"/>
                                          </p:val>
                                        </p:tav>
                                      </p:tavLst>
                                    </p:anim>
                                    <p:animEffect transition="in" filter="fade">
                                      <p:cBhvr>
                                        <p:cTn id="29" dur="500"/>
                                        <p:tgtEl>
                                          <p:spTgt spid="4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 calcmode="lin" valueType="num">
                                      <p:cBhvr>
                                        <p:cTn id="47" dur="500" fill="hold"/>
                                        <p:tgtEl>
                                          <p:spTgt spid="79"/>
                                        </p:tgtEl>
                                        <p:attrNameLst>
                                          <p:attrName>ppt_w</p:attrName>
                                        </p:attrNameLst>
                                      </p:cBhvr>
                                      <p:tavLst>
                                        <p:tav tm="0">
                                          <p:val>
                                            <p:fltVal val="0"/>
                                          </p:val>
                                        </p:tav>
                                        <p:tav tm="100000">
                                          <p:val>
                                            <p:strVal val="#ppt_w"/>
                                          </p:val>
                                        </p:tav>
                                      </p:tavLst>
                                    </p:anim>
                                    <p:anim calcmode="lin" valueType="num">
                                      <p:cBhvr>
                                        <p:cTn id="48" dur="500" fill="hold"/>
                                        <p:tgtEl>
                                          <p:spTgt spid="79"/>
                                        </p:tgtEl>
                                        <p:attrNameLst>
                                          <p:attrName>ppt_h</p:attrName>
                                        </p:attrNameLst>
                                      </p:cBhvr>
                                      <p:tavLst>
                                        <p:tav tm="0">
                                          <p:val>
                                            <p:fltVal val="0"/>
                                          </p:val>
                                        </p:tav>
                                        <p:tav tm="100000">
                                          <p:val>
                                            <p:strVal val="#ppt_h"/>
                                          </p:val>
                                        </p:tav>
                                      </p:tavLst>
                                    </p:anim>
                                    <p:animEffect transition="in" filter="fade">
                                      <p:cBhvr>
                                        <p:cTn id="49" dur="500"/>
                                        <p:tgtEl>
                                          <p:spTgt spid="7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80"/>
                                        </p:tgtEl>
                                        <p:attrNameLst>
                                          <p:attrName>style.visibility</p:attrName>
                                        </p:attrNameLst>
                                      </p:cBhvr>
                                      <p:to>
                                        <p:strVal val="visible"/>
                                      </p:to>
                                    </p:set>
                                    <p:anim calcmode="lin" valueType="num">
                                      <p:cBhvr>
                                        <p:cTn id="52" dur="500" fill="hold"/>
                                        <p:tgtEl>
                                          <p:spTgt spid="80"/>
                                        </p:tgtEl>
                                        <p:attrNameLst>
                                          <p:attrName>ppt_w</p:attrName>
                                        </p:attrNameLst>
                                      </p:cBhvr>
                                      <p:tavLst>
                                        <p:tav tm="0">
                                          <p:val>
                                            <p:fltVal val="0"/>
                                          </p:val>
                                        </p:tav>
                                        <p:tav tm="100000">
                                          <p:val>
                                            <p:strVal val="#ppt_w"/>
                                          </p:val>
                                        </p:tav>
                                      </p:tavLst>
                                    </p:anim>
                                    <p:anim calcmode="lin" valueType="num">
                                      <p:cBhvr>
                                        <p:cTn id="53" dur="500" fill="hold"/>
                                        <p:tgtEl>
                                          <p:spTgt spid="80"/>
                                        </p:tgtEl>
                                        <p:attrNameLst>
                                          <p:attrName>ppt_h</p:attrName>
                                        </p:attrNameLst>
                                      </p:cBhvr>
                                      <p:tavLst>
                                        <p:tav tm="0">
                                          <p:val>
                                            <p:fltVal val="0"/>
                                          </p:val>
                                        </p:tav>
                                        <p:tav tm="100000">
                                          <p:val>
                                            <p:strVal val="#ppt_h"/>
                                          </p:val>
                                        </p:tav>
                                      </p:tavLst>
                                    </p:anim>
                                    <p:animEffect transition="in" filter="fade">
                                      <p:cBhvr>
                                        <p:cTn id="54" dur="500"/>
                                        <p:tgtEl>
                                          <p:spTgt spid="80"/>
                                        </p:tgtEl>
                                      </p:cBhvr>
                                    </p:animEffect>
                                  </p:childTnLst>
                                </p:cTn>
                              </p:par>
                              <p:par>
                                <p:cTn id="55" presetID="53" presetClass="entr" presetSubtype="16"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p:cTn id="57" dur="500" fill="hold"/>
                                        <p:tgtEl>
                                          <p:spTgt spid="81"/>
                                        </p:tgtEl>
                                        <p:attrNameLst>
                                          <p:attrName>ppt_w</p:attrName>
                                        </p:attrNameLst>
                                      </p:cBhvr>
                                      <p:tavLst>
                                        <p:tav tm="0">
                                          <p:val>
                                            <p:fltVal val="0"/>
                                          </p:val>
                                        </p:tav>
                                        <p:tav tm="100000">
                                          <p:val>
                                            <p:strVal val="#ppt_w"/>
                                          </p:val>
                                        </p:tav>
                                      </p:tavLst>
                                    </p:anim>
                                    <p:anim calcmode="lin" valueType="num">
                                      <p:cBhvr>
                                        <p:cTn id="58" dur="500" fill="hold"/>
                                        <p:tgtEl>
                                          <p:spTgt spid="81"/>
                                        </p:tgtEl>
                                        <p:attrNameLst>
                                          <p:attrName>ppt_h</p:attrName>
                                        </p:attrNameLst>
                                      </p:cBhvr>
                                      <p:tavLst>
                                        <p:tav tm="0">
                                          <p:val>
                                            <p:fltVal val="0"/>
                                          </p:val>
                                        </p:tav>
                                        <p:tav tm="100000">
                                          <p:val>
                                            <p:strVal val="#ppt_h"/>
                                          </p:val>
                                        </p:tav>
                                      </p:tavLst>
                                    </p:anim>
                                    <p:animEffect transition="in" filter="fade">
                                      <p:cBhvr>
                                        <p:cTn id="59" dur="500"/>
                                        <p:tgtEl>
                                          <p:spTgt spid="8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 calcmode="lin" valueType="num">
                                      <p:cBhvr>
                                        <p:cTn id="62" dur="500" fill="hold"/>
                                        <p:tgtEl>
                                          <p:spTgt spid="84"/>
                                        </p:tgtEl>
                                        <p:attrNameLst>
                                          <p:attrName>ppt_w</p:attrName>
                                        </p:attrNameLst>
                                      </p:cBhvr>
                                      <p:tavLst>
                                        <p:tav tm="0">
                                          <p:val>
                                            <p:fltVal val="0"/>
                                          </p:val>
                                        </p:tav>
                                        <p:tav tm="100000">
                                          <p:val>
                                            <p:strVal val="#ppt_w"/>
                                          </p:val>
                                        </p:tav>
                                      </p:tavLst>
                                    </p:anim>
                                    <p:anim calcmode="lin" valueType="num">
                                      <p:cBhvr>
                                        <p:cTn id="63" dur="500" fill="hold"/>
                                        <p:tgtEl>
                                          <p:spTgt spid="84"/>
                                        </p:tgtEl>
                                        <p:attrNameLst>
                                          <p:attrName>ppt_h</p:attrName>
                                        </p:attrNameLst>
                                      </p:cBhvr>
                                      <p:tavLst>
                                        <p:tav tm="0">
                                          <p:val>
                                            <p:fltVal val="0"/>
                                          </p:val>
                                        </p:tav>
                                        <p:tav tm="100000">
                                          <p:val>
                                            <p:strVal val="#ppt_h"/>
                                          </p:val>
                                        </p:tav>
                                      </p:tavLst>
                                    </p:anim>
                                    <p:animEffect transition="in" filter="fade">
                                      <p:cBhvr>
                                        <p:cTn id="64" dur="500"/>
                                        <p:tgtEl>
                                          <p:spTgt spid="8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85"/>
                                        </p:tgtEl>
                                        <p:attrNameLst>
                                          <p:attrName>style.visibility</p:attrName>
                                        </p:attrNameLst>
                                      </p:cBhvr>
                                      <p:to>
                                        <p:strVal val="visible"/>
                                      </p:to>
                                    </p:set>
                                    <p:anim calcmode="lin" valueType="num">
                                      <p:cBhvr>
                                        <p:cTn id="67" dur="500" fill="hold"/>
                                        <p:tgtEl>
                                          <p:spTgt spid="85"/>
                                        </p:tgtEl>
                                        <p:attrNameLst>
                                          <p:attrName>ppt_w</p:attrName>
                                        </p:attrNameLst>
                                      </p:cBhvr>
                                      <p:tavLst>
                                        <p:tav tm="0">
                                          <p:val>
                                            <p:fltVal val="0"/>
                                          </p:val>
                                        </p:tav>
                                        <p:tav tm="100000">
                                          <p:val>
                                            <p:strVal val="#ppt_w"/>
                                          </p:val>
                                        </p:tav>
                                      </p:tavLst>
                                    </p:anim>
                                    <p:anim calcmode="lin" valueType="num">
                                      <p:cBhvr>
                                        <p:cTn id="68" dur="500" fill="hold"/>
                                        <p:tgtEl>
                                          <p:spTgt spid="85"/>
                                        </p:tgtEl>
                                        <p:attrNameLst>
                                          <p:attrName>ppt_h</p:attrName>
                                        </p:attrNameLst>
                                      </p:cBhvr>
                                      <p:tavLst>
                                        <p:tav tm="0">
                                          <p:val>
                                            <p:fltVal val="0"/>
                                          </p:val>
                                        </p:tav>
                                        <p:tav tm="100000">
                                          <p:val>
                                            <p:strVal val="#ppt_h"/>
                                          </p:val>
                                        </p:tav>
                                      </p:tavLst>
                                    </p:anim>
                                    <p:animEffect transition="in" filter="fade">
                                      <p:cBhvr>
                                        <p:cTn id="69" dur="500"/>
                                        <p:tgtEl>
                                          <p:spTgt spid="8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86"/>
                                        </p:tgtEl>
                                        <p:attrNameLst>
                                          <p:attrName>style.visibility</p:attrName>
                                        </p:attrNameLst>
                                      </p:cBhvr>
                                      <p:to>
                                        <p:strVal val="visible"/>
                                      </p:to>
                                    </p:set>
                                    <p:anim calcmode="lin" valueType="num">
                                      <p:cBhvr>
                                        <p:cTn id="72" dur="500" fill="hold"/>
                                        <p:tgtEl>
                                          <p:spTgt spid="86"/>
                                        </p:tgtEl>
                                        <p:attrNameLst>
                                          <p:attrName>ppt_w</p:attrName>
                                        </p:attrNameLst>
                                      </p:cBhvr>
                                      <p:tavLst>
                                        <p:tav tm="0">
                                          <p:val>
                                            <p:fltVal val="0"/>
                                          </p:val>
                                        </p:tav>
                                        <p:tav tm="100000">
                                          <p:val>
                                            <p:strVal val="#ppt_w"/>
                                          </p:val>
                                        </p:tav>
                                      </p:tavLst>
                                    </p:anim>
                                    <p:anim calcmode="lin" valueType="num">
                                      <p:cBhvr>
                                        <p:cTn id="73" dur="500" fill="hold"/>
                                        <p:tgtEl>
                                          <p:spTgt spid="86"/>
                                        </p:tgtEl>
                                        <p:attrNameLst>
                                          <p:attrName>ppt_h</p:attrName>
                                        </p:attrNameLst>
                                      </p:cBhvr>
                                      <p:tavLst>
                                        <p:tav tm="0">
                                          <p:val>
                                            <p:fltVal val="0"/>
                                          </p:val>
                                        </p:tav>
                                        <p:tav tm="100000">
                                          <p:val>
                                            <p:strVal val="#ppt_h"/>
                                          </p:val>
                                        </p:tav>
                                      </p:tavLst>
                                    </p:anim>
                                    <p:animEffect transition="in" filter="fade">
                                      <p:cBhvr>
                                        <p:cTn id="74" dur="500"/>
                                        <p:tgtEl>
                                          <p:spTgt spid="8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 calcmode="lin" valueType="num">
                                      <p:cBhvr>
                                        <p:cTn id="77" dur="500" fill="hold"/>
                                        <p:tgtEl>
                                          <p:spTgt spid="87"/>
                                        </p:tgtEl>
                                        <p:attrNameLst>
                                          <p:attrName>ppt_w</p:attrName>
                                        </p:attrNameLst>
                                      </p:cBhvr>
                                      <p:tavLst>
                                        <p:tav tm="0">
                                          <p:val>
                                            <p:fltVal val="0"/>
                                          </p:val>
                                        </p:tav>
                                        <p:tav tm="100000">
                                          <p:val>
                                            <p:strVal val="#ppt_w"/>
                                          </p:val>
                                        </p:tav>
                                      </p:tavLst>
                                    </p:anim>
                                    <p:anim calcmode="lin" valueType="num">
                                      <p:cBhvr>
                                        <p:cTn id="78" dur="500" fill="hold"/>
                                        <p:tgtEl>
                                          <p:spTgt spid="87"/>
                                        </p:tgtEl>
                                        <p:attrNameLst>
                                          <p:attrName>ppt_h</p:attrName>
                                        </p:attrNameLst>
                                      </p:cBhvr>
                                      <p:tavLst>
                                        <p:tav tm="0">
                                          <p:val>
                                            <p:fltVal val="0"/>
                                          </p:val>
                                        </p:tav>
                                        <p:tav tm="100000">
                                          <p:val>
                                            <p:strVal val="#ppt_h"/>
                                          </p:val>
                                        </p:tav>
                                      </p:tavLst>
                                    </p:anim>
                                    <p:animEffect transition="in" filter="fade">
                                      <p:cBhvr>
                                        <p:cTn id="79" dur="500"/>
                                        <p:tgtEl>
                                          <p:spTgt spid="8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 calcmode="lin" valueType="num">
                                      <p:cBhvr>
                                        <p:cTn id="82" dur="500" fill="hold"/>
                                        <p:tgtEl>
                                          <p:spTgt spid="88"/>
                                        </p:tgtEl>
                                        <p:attrNameLst>
                                          <p:attrName>ppt_w</p:attrName>
                                        </p:attrNameLst>
                                      </p:cBhvr>
                                      <p:tavLst>
                                        <p:tav tm="0">
                                          <p:val>
                                            <p:fltVal val="0"/>
                                          </p:val>
                                        </p:tav>
                                        <p:tav tm="100000">
                                          <p:val>
                                            <p:strVal val="#ppt_w"/>
                                          </p:val>
                                        </p:tav>
                                      </p:tavLst>
                                    </p:anim>
                                    <p:anim calcmode="lin" valueType="num">
                                      <p:cBhvr>
                                        <p:cTn id="83" dur="500" fill="hold"/>
                                        <p:tgtEl>
                                          <p:spTgt spid="88"/>
                                        </p:tgtEl>
                                        <p:attrNameLst>
                                          <p:attrName>ppt_h</p:attrName>
                                        </p:attrNameLst>
                                      </p:cBhvr>
                                      <p:tavLst>
                                        <p:tav tm="0">
                                          <p:val>
                                            <p:fltVal val="0"/>
                                          </p:val>
                                        </p:tav>
                                        <p:tav tm="100000">
                                          <p:val>
                                            <p:strVal val="#ppt_h"/>
                                          </p:val>
                                        </p:tav>
                                      </p:tavLst>
                                    </p:anim>
                                    <p:animEffect transition="in" filter="fade">
                                      <p:cBhvr>
                                        <p:cTn id="84" dur="500"/>
                                        <p:tgtEl>
                                          <p:spTgt spid="8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89"/>
                                        </p:tgtEl>
                                        <p:attrNameLst>
                                          <p:attrName>style.visibility</p:attrName>
                                        </p:attrNameLst>
                                      </p:cBhvr>
                                      <p:to>
                                        <p:strVal val="visible"/>
                                      </p:to>
                                    </p:set>
                                    <p:anim calcmode="lin" valueType="num">
                                      <p:cBhvr>
                                        <p:cTn id="87" dur="500" fill="hold"/>
                                        <p:tgtEl>
                                          <p:spTgt spid="89"/>
                                        </p:tgtEl>
                                        <p:attrNameLst>
                                          <p:attrName>ppt_w</p:attrName>
                                        </p:attrNameLst>
                                      </p:cBhvr>
                                      <p:tavLst>
                                        <p:tav tm="0">
                                          <p:val>
                                            <p:fltVal val="0"/>
                                          </p:val>
                                        </p:tav>
                                        <p:tav tm="100000">
                                          <p:val>
                                            <p:strVal val="#ppt_w"/>
                                          </p:val>
                                        </p:tav>
                                      </p:tavLst>
                                    </p:anim>
                                    <p:anim calcmode="lin" valueType="num">
                                      <p:cBhvr>
                                        <p:cTn id="88" dur="500" fill="hold"/>
                                        <p:tgtEl>
                                          <p:spTgt spid="89"/>
                                        </p:tgtEl>
                                        <p:attrNameLst>
                                          <p:attrName>ppt_h</p:attrName>
                                        </p:attrNameLst>
                                      </p:cBhvr>
                                      <p:tavLst>
                                        <p:tav tm="0">
                                          <p:val>
                                            <p:fltVal val="0"/>
                                          </p:val>
                                        </p:tav>
                                        <p:tav tm="100000">
                                          <p:val>
                                            <p:strVal val="#ppt_h"/>
                                          </p:val>
                                        </p:tav>
                                      </p:tavLst>
                                    </p:anim>
                                    <p:animEffect transition="in" filter="fade">
                                      <p:cBhvr>
                                        <p:cTn id="89" dur="500"/>
                                        <p:tgtEl>
                                          <p:spTgt spid="8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 calcmode="lin" valueType="num">
                                      <p:cBhvr>
                                        <p:cTn id="92" dur="500" fill="hold"/>
                                        <p:tgtEl>
                                          <p:spTgt spid="90"/>
                                        </p:tgtEl>
                                        <p:attrNameLst>
                                          <p:attrName>ppt_w</p:attrName>
                                        </p:attrNameLst>
                                      </p:cBhvr>
                                      <p:tavLst>
                                        <p:tav tm="0">
                                          <p:val>
                                            <p:fltVal val="0"/>
                                          </p:val>
                                        </p:tav>
                                        <p:tav tm="100000">
                                          <p:val>
                                            <p:strVal val="#ppt_w"/>
                                          </p:val>
                                        </p:tav>
                                      </p:tavLst>
                                    </p:anim>
                                    <p:anim calcmode="lin" valueType="num">
                                      <p:cBhvr>
                                        <p:cTn id="93" dur="500" fill="hold"/>
                                        <p:tgtEl>
                                          <p:spTgt spid="90"/>
                                        </p:tgtEl>
                                        <p:attrNameLst>
                                          <p:attrName>ppt_h</p:attrName>
                                        </p:attrNameLst>
                                      </p:cBhvr>
                                      <p:tavLst>
                                        <p:tav tm="0">
                                          <p:val>
                                            <p:fltVal val="0"/>
                                          </p:val>
                                        </p:tav>
                                        <p:tav tm="100000">
                                          <p:val>
                                            <p:strVal val="#ppt_h"/>
                                          </p:val>
                                        </p:tav>
                                      </p:tavLst>
                                    </p:anim>
                                    <p:animEffect transition="in" filter="fade">
                                      <p:cBhvr>
                                        <p:cTn id="94" dur="500"/>
                                        <p:tgtEl>
                                          <p:spTgt spid="9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 calcmode="lin" valueType="num">
                                      <p:cBhvr>
                                        <p:cTn id="97" dur="500" fill="hold"/>
                                        <p:tgtEl>
                                          <p:spTgt spid="91"/>
                                        </p:tgtEl>
                                        <p:attrNameLst>
                                          <p:attrName>ppt_w</p:attrName>
                                        </p:attrNameLst>
                                      </p:cBhvr>
                                      <p:tavLst>
                                        <p:tav tm="0">
                                          <p:val>
                                            <p:fltVal val="0"/>
                                          </p:val>
                                        </p:tav>
                                        <p:tav tm="100000">
                                          <p:val>
                                            <p:strVal val="#ppt_w"/>
                                          </p:val>
                                        </p:tav>
                                      </p:tavLst>
                                    </p:anim>
                                    <p:anim calcmode="lin" valueType="num">
                                      <p:cBhvr>
                                        <p:cTn id="98" dur="500" fill="hold"/>
                                        <p:tgtEl>
                                          <p:spTgt spid="91"/>
                                        </p:tgtEl>
                                        <p:attrNameLst>
                                          <p:attrName>ppt_h</p:attrName>
                                        </p:attrNameLst>
                                      </p:cBhvr>
                                      <p:tavLst>
                                        <p:tav tm="0">
                                          <p:val>
                                            <p:fltVal val="0"/>
                                          </p:val>
                                        </p:tav>
                                        <p:tav tm="100000">
                                          <p:val>
                                            <p:strVal val="#ppt_h"/>
                                          </p:val>
                                        </p:tav>
                                      </p:tavLst>
                                    </p:anim>
                                    <p:animEffect transition="in" filter="fade">
                                      <p:cBhvr>
                                        <p:cTn id="99" dur="500"/>
                                        <p:tgtEl>
                                          <p:spTgt spid="9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92"/>
                                        </p:tgtEl>
                                        <p:attrNameLst>
                                          <p:attrName>style.visibility</p:attrName>
                                        </p:attrNameLst>
                                      </p:cBhvr>
                                      <p:to>
                                        <p:strVal val="visible"/>
                                      </p:to>
                                    </p:set>
                                    <p:anim calcmode="lin" valueType="num">
                                      <p:cBhvr>
                                        <p:cTn id="102" dur="500" fill="hold"/>
                                        <p:tgtEl>
                                          <p:spTgt spid="92"/>
                                        </p:tgtEl>
                                        <p:attrNameLst>
                                          <p:attrName>ppt_w</p:attrName>
                                        </p:attrNameLst>
                                      </p:cBhvr>
                                      <p:tavLst>
                                        <p:tav tm="0">
                                          <p:val>
                                            <p:fltVal val="0"/>
                                          </p:val>
                                        </p:tav>
                                        <p:tav tm="100000">
                                          <p:val>
                                            <p:strVal val="#ppt_w"/>
                                          </p:val>
                                        </p:tav>
                                      </p:tavLst>
                                    </p:anim>
                                    <p:anim calcmode="lin" valueType="num">
                                      <p:cBhvr>
                                        <p:cTn id="103" dur="500" fill="hold"/>
                                        <p:tgtEl>
                                          <p:spTgt spid="92"/>
                                        </p:tgtEl>
                                        <p:attrNameLst>
                                          <p:attrName>ppt_h</p:attrName>
                                        </p:attrNameLst>
                                      </p:cBhvr>
                                      <p:tavLst>
                                        <p:tav tm="0">
                                          <p:val>
                                            <p:fltVal val="0"/>
                                          </p:val>
                                        </p:tav>
                                        <p:tav tm="100000">
                                          <p:val>
                                            <p:strVal val="#ppt_h"/>
                                          </p:val>
                                        </p:tav>
                                      </p:tavLst>
                                    </p:anim>
                                    <p:animEffect transition="in" filter="fade">
                                      <p:cBhvr>
                                        <p:cTn id="104"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8" grpId="0" animBg="1"/>
      <p:bldP spid="38" grpId="1" animBg="1"/>
      <p:bldP spid="39" grpId="0" animBg="1"/>
      <p:bldP spid="39" grpId="1" animBg="1"/>
      <p:bldP spid="43" grpId="0" animBg="1"/>
      <p:bldP spid="43" grpId="1" animBg="1"/>
      <p:bldP spid="44" grpId="0" animBg="1"/>
      <p:bldP spid="44" grpId="1" animBg="1"/>
      <p:bldP spid="79" grpId="0" animBg="1"/>
      <p:bldP spid="79" grpId="1" animBg="1"/>
      <p:bldP spid="80" grpId="0" animBg="1"/>
      <p:bldP spid="80" grpId="1" animBg="1"/>
      <p:bldP spid="84" grpId="0" animBg="1"/>
      <p:bldP spid="84" grpId="1" animBg="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三</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03</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latin typeface="思源黑体 Medium" panose="020B0600000000000000" pitchFamily="34" charset="-122"/>
                <a:ea typeface="思源黑体 Medium" panose="020B0600000000000000" pitchFamily="34" charset="-122"/>
              </a:rPr>
              <a:t>消费者分析报告</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363680431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sp>
        <p:nvSpPr>
          <p:cNvPr id="3" name="矩形 2">
            <a:extLst>
              <a:ext uri="{FF2B5EF4-FFF2-40B4-BE49-F238E27FC236}">
                <a16:creationId xmlns:a16="http://schemas.microsoft.com/office/drawing/2014/main" id="{F2CB9F34-5306-8A40-AA11-03AB4FFD28A1}"/>
              </a:ext>
            </a:extLst>
          </p:cNvPr>
          <p:cNvSpPr/>
          <p:nvPr/>
        </p:nvSpPr>
        <p:spPr>
          <a:xfrm>
            <a:off x="5692573" y="1964231"/>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文本框 3">
            <a:extLst>
              <a:ext uri="{FF2B5EF4-FFF2-40B4-BE49-F238E27FC236}">
                <a16:creationId xmlns:a16="http://schemas.microsoft.com/office/drawing/2014/main" id="{46F1BE3E-FD14-184B-A572-89F3AAD95623}"/>
              </a:ext>
            </a:extLst>
          </p:cNvPr>
          <p:cNvSpPr txBox="1"/>
          <p:nvPr/>
        </p:nvSpPr>
        <p:spPr>
          <a:xfrm>
            <a:off x="5949836" y="2419306"/>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5" name="文本框 4">
            <a:extLst>
              <a:ext uri="{FF2B5EF4-FFF2-40B4-BE49-F238E27FC236}">
                <a16:creationId xmlns:a16="http://schemas.microsoft.com/office/drawing/2014/main" id="{76419D01-0CB6-8345-A784-D4C34B1C012E}"/>
              </a:ext>
            </a:extLst>
          </p:cNvPr>
          <p:cNvSpPr txBox="1"/>
          <p:nvPr/>
        </p:nvSpPr>
        <p:spPr>
          <a:xfrm>
            <a:off x="5949836" y="2124830"/>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6" name="矩形 5">
            <a:extLst>
              <a:ext uri="{FF2B5EF4-FFF2-40B4-BE49-F238E27FC236}">
                <a16:creationId xmlns:a16="http://schemas.microsoft.com/office/drawing/2014/main" id="{BEFBA3B3-B5DD-6C4C-A007-A04F86C5FE21}"/>
              </a:ext>
            </a:extLst>
          </p:cNvPr>
          <p:cNvSpPr/>
          <p:nvPr/>
        </p:nvSpPr>
        <p:spPr>
          <a:xfrm>
            <a:off x="5692573" y="1908799"/>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7" name="矩形 6">
            <a:extLst>
              <a:ext uri="{FF2B5EF4-FFF2-40B4-BE49-F238E27FC236}">
                <a16:creationId xmlns:a16="http://schemas.microsoft.com/office/drawing/2014/main" id="{CDC7B1E1-D2A3-4C4C-ADAD-F2382F3089D1}"/>
              </a:ext>
            </a:extLst>
          </p:cNvPr>
          <p:cNvSpPr/>
          <p:nvPr/>
        </p:nvSpPr>
        <p:spPr>
          <a:xfrm>
            <a:off x="5692573" y="3359127"/>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8" name="文本框 7">
            <a:extLst>
              <a:ext uri="{FF2B5EF4-FFF2-40B4-BE49-F238E27FC236}">
                <a16:creationId xmlns:a16="http://schemas.microsoft.com/office/drawing/2014/main" id="{B17C519C-610B-4648-997A-D1EFECE2699A}"/>
              </a:ext>
            </a:extLst>
          </p:cNvPr>
          <p:cNvSpPr txBox="1"/>
          <p:nvPr/>
        </p:nvSpPr>
        <p:spPr>
          <a:xfrm>
            <a:off x="5949836" y="3814202"/>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9" name="文本框 8">
            <a:extLst>
              <a:ext uri="{FF2B5EF4-FFF2-40B4-BE49-F238E27FC236}">
                <a16:creationId xmlns:a16="http://schemas.microsoft.com/office/drawing/2014/main" id="{6D2CE038-09C4-3449-BAF7-C1B9FC5AEA85}"/>
              </a:ext>
            </a:extLst>
          </p:cNvPr>
          <p:cNvSpPr txBox="1"/>
          <p:nvPr/>
        </p:nvSpPr>
        <p:spPr>
          <a:xfrm>
            <a:off x="5949836" y="3519726"/>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10" name="矩形 9">
            <a:extLst>
              <a:ext uri="{FF2B5EF4-FFF2-40B4-BE49-F238E27FC236}">
                <a16:creationId xmlns:a16="http://schemas.microsoft.com/office/drawing/2014/main" id="{85CB19D9-4D72-9442-8ED1-99E3C240061F}"/>
              </a:ext>
            </a:extLst>
          </p:cNvPr>
          <p:cNvSpPr/>
          <p:nvPr/>
        </p:nvSpPr>
        <p:spPr>
          <a:xfrm>
            <a:off x="5692573" y="3303695"/>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1" name="矩形 10">
            <a:extLst>
              <a:ext uri="{FF2B5EF4-FFF2-40B4-BE49-F238E27FC236}">
                <a16:creationId xmlns:a16="http://schemas.microsoft.com/office/drawing/2014/main" id="{976FD1EB-EB8E-2545-B73C-6F5FADDFF56A}"/>
              </a:ext>
            </a:extLst>
          </p:cNvPr>
          <p:cNvSpPr/>
          <p:nvPr/>
        </p:nvSpPr>
        <p:spPr>
          <a:xfrm>
            <a:off x="5692573" y="4754023"/>
            <a:ext cx="4983650" cy="113039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2" name="文本框 11">
            <a:extLst>
              <a:ext uri="{FF2B5EF4-FFF2-40B4-BE49-F238E27FC236}">
                <a16:creationId xmlns:a16="http://schemas.microsoft.com/office/drawing/2014/main" id="{9AF24C6D-BACD-A04F-BD53-6A6AAD212764}"/>
              </a:ext>
            </a:extLst>
          </p:cNvPr>
          <p:cNvSpPr txBox="1"/>
          <p:nvPr/>
        </p:nvSpPr>
        <p:spPr>
          <a:xfrm>
            <a:off x="5949836" y="5209098"/>
            <a:ext cx="4130394" cy="534634"/>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rPr>
              <a:t>模板。</a:t>
            </a:r>
          </a:p>
        </p:txBody>
      </p:sp>
      <p:sp>
        <p:nvSpPr>
          <p:cNvPr id="13" name="文本框 12">
            <a:extLst>
              <a:ext uri="{FF2B5EF4-FFF2-40B4-BE49-F238E27FC236}">
                <a16:creationId xmlns:a16="http://schemas.microsoft.com/office/drawing/2014/main" id="{8098BBB9-0E65-0C40-BF0E-33FBAD1ADC28}"/>
              </a:ext>
            </a:extLst>
          </p:cNvPr>
          <p:cNvSpPr txBox="1"/>
          <p:nvPr/>
        </p:nvSpPr>
        <p:spPr>
          <a:xfrm>
            <a:off x="5949836" y="4914622"/>
            <a:ext cx="203132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600" b="0" i="0" u="none" strike="noStrike" kern="1200" cap="none" spc="0" normalizeH="0" baseline="0" noProof="0" dirty="0">
                <a:ln>
                  <a:noFill/>
                </a:ln>
                <a:solidFill>
                  <a:srgbClr val="44546A"/>
                </a:solidFill>
                <a:effectLst/>
                <a:uLnTx/>
                <a:uFillTx/>
                <a:latin typeface="+mn-ea"/>
                <a:ea typeface="思源黑体 CN Regular"/>
                <a:cs typeface="+mn-ea"/>
                <a:sym typeface="+mn-lt"/>
              </a:rPr>
              <a:t>请输入标题文字内容</a:t>
            </a:r>
          </a:p>
        </p:txBody>
      </p:sp>
      <p:sp>
        <p:nvSpPr>
          <p:cNvPr id="14" name="矩形 13">
            <a:extLst>
              <a:ext uri="{FF2B5EF4-FFF2-40B4-BE49-F238E27FC236}">
                <a16:creationId xmlns:a16="http://schemas.microsoft.com/office/drawing/2014/main" id="{A9447839-DBE4-6C40-AF3B-46119C9E6AA8}"/>
              </a:ext>
            </a:extLst>
          </p:cNvPr>
          <p:cNvSpPr/>
          <p:nvPr/>
        </p:nvSpPr>
        <p:spPr>
          <a:xfrm>
            <a:off x="5692573" y="4698591"/>
            <a:ext cx="4983642" cy="554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5" name="文本框 14">
            <a:extLst>
              <a:ext uri="{FF2B5EF4-FFF2-40B4-BE49-F238E27FC236}">
                <a16:creationId xmlns:a16="http://schemas.microsoft.com/office/drawing/2014/main" id="{C422B577-1EB9-CF4F-882C-92767460B9AB}"/>
              </a:ext>
            </a:extLst>
          </p:cNvPr>
          <p:cNvSpPr txBox="1"/>
          <p:nvPr/>
        </p:nvSpPr>
        <p:spPr>
          <a:xfrm>
            <a:off x="960182" y="5238515"/>
            <a:ext cx="300595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BUSINESS</a:t>
            </a:r>
            <a:r>
              <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rPr>
              <a:t> </a:t>
            </a: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DATA</a:t>
            </a:r>
            <a:endPar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16" name="文本框 15">
            <a:extLst>
              <a:ext uri="{FF2B5EF4-FFF2-40B4-BE49-F238E27FC236}">
                <a16:creationId xmlns:a16="http://schemas.microsoft.com/office/drawing/2014/main" id="{408FA97D-DB48-3647-B337-466DAE059C83}"/>
              </a:ext>
            </a:extLst>
          </p:cNvPr>
          <p:cNvSpPr txBox="1"/>
          <p:nvPr/>
        </p:nvSpPr>
        <p:spPr>
          <a:xfrm>
            <a:off x="973434" y="4882435"/>
            <a:ext cx="18117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PPT</a:t>
            </a:r>
            <a:r>
              <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 </a:t>
            </a:r>
            <a:r>
              <a:rPr kumimoji="1" lang="en-US" altLang="zh-CN" sz="1800" b="0" i="0" u="none" strike="noStrike" kern="1200" cap="none" spc="0" normalizeH="0" baseline="0" noProof="0" dirty="0">
                <a:ln>
                  <a:noFill/>
                </a:ln>
                <a:solidFill>
                  <a:prstClr val="white">
                    <a:lumMod val="75000"/>
                  </a:prstClr>
                </a:solidFill>
                <a:effectLst/>
                <a:uLnTx/>
                <a:uFillTx/>
                <a:latin typeface="+mn-ea"/>
                <a:ea typeface="思源黑体 CN Regular"/>
                <a:cs typeface="+mn-cs"/>
              </a:rPr>
              <a:t>TEMPLATE</a:t>
            </a:r>
            <a:endParaRPr kumimoji="1" lang="zh-CN" altLang="en-US" sz="1800" b="0" i="0" u="none" strike="noStrike" kern="1200" cap="none" spc="0" normalizeH="0" baseline="0" noProof="0" dirty="0">
              <a:ln>
                <a:noFill/>
              </a:ln>
              <a:solidFill>
                <a:prstClr val="white">
                  <a:lumMod val="75000"/>
                </a:prstClr>
              </a:solidFill>
              <a:effectLst/>
              <a:uLnTx/>
              <a:uFillTx/>
              <a:latin typeface="+mn-ea"/>
              <a:ea typeface="思源黑体 CN Regular"/>
              <a:cs typeface="+mn-cs"/>
            </a:endParaRPr>
          </a:p>
        </p:txBody>
      </p:sp>
      <p:sp>
        <p:nvSpPr>
          <p:cNvPr id="17" name="文本框 16">
            <a:extLst>
              <a:ext uri="{FF2B5EF4-FFF2-40B4-BE49-F238E27FC236}">
                <a16:creationId xmlns:a16="http://schemas.microsoft.com/office/drawing/2014/main" id="{F73E7F30-B95E-EA45-B81C-53987EFC3A94}"/>
              </a:ext>
            </a:extLst>
          </p:cNvPr>
          <p:cNvSpPr txBox="1"/>
          <p:nvPr/>
        </p:nvSpPr>
        <p:spPr>
          <a:xfrm>
            <a:off x="936431" y="1919793"/>
            <a:ext cx="3710608" cy="20805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endPar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1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Tree>
    <p:extLst>
      <p:ext uri="{BB962C8B-B14F-4D97-AF65-F5344CB8AC3E}">
        <p14:creationId xmlns:p14="http://schemas.microsoft.com/office/powerpoint/2010/main" val="200673982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dissolve">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bldP spid="6" grpId="0" animBg="1"/>
      <p:bldP spid="7" grpId="0" animBg="1"/>
      <p:bldP spid="8" grpId="0"/>
      <p:bldP spid="9" grpId="0"/>
      <p:bldP spid="10" grpId="0" animBg="1"/>
      <p:bldP spid="11" grpId="0" animBg="1"/>
      <p:bldP spid="12" grpId="0"/>
      <p:bldP spid="13" grpId="0"/>
      <p:bldP spid="14" grpId="0" animBg="1"/>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grpSp>
        <p:nvGrpSpPr>
          <p:cNvPr id="30" name="组合 29">
            <a:extLst>
              <a:ext uri="{FF2B5EF4-FFF2-40B4-BE49-F238E27FC236}">
                <a16:creationId xmlns:a16="http://schemas.microsoft.com/office/drawing/2014/main" id="{E5DA8A51-F5FC-48E3-907B-51CA52AEC7BA}"/>
              </a:ext>
            </a:extLst>
          </p:cNvPr>
          <p:cNvGrpSpPr/>
          <p:nvPr/>
        </p:nvGrpSpPr>
        <p:grpSpPr>
          <a:xfrm>
            <a:off x="-304801" y="642479"/>
            <a:ext cx="5132387" cy="1704974"/>
            <a:chOff x="874713" y="1752601"/>
            <a:chExt cx="5132387" cy="1704974"/>
          </a:xfrm>
        </p:grpSpPr>
        <p:sp>
          <p:nvSpPr>
            <p:cNvPr id="34" name="矩形 33">
              <a:extLst>
                <a:ext uri="{FF2B5EF4-FFF2-40B4-BE49-F238E27FC236}">
                  <a16:creationId xmlns:a16="http://schemas.microsoft.com/office/drawing/2014/main" id="{0A758BFB-16F3-4A03-977C-9FC650974007}"/>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35" name="椭圆 8">
              <a:extLst>
                <a:ext uri="{FF2B5EF4-FFF2-40B4-BE49-F238E27FC236}">
                  <a16:creationId xmlns:a16="http://schemas.microsoft.com/office/drawing/2014/main" id="{FEC86CB8-2D52-49E7-B21F-A8591EDFB163}"/>
                </a:ext>
              </a:extLst>
            </p:cNvPr>
            <p:cNvSpPr/>
            <p:nvPr/>
          </p:nvSpPr>
          <p:spPr>
            <a:xfrm>
              <a:off x="5200650" y="199139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31" name="组合 30">
            <a:extLst>
              <a:ext uri="{FF2B5EF4-FFF2-40B4-BE49-F238E27FC236}">
                <a16:creationId xmlns:a16="http://schemas.microsoft.com/office/drawing/2014/main" id="{8117E859-9900-40CC-A19F-981814A8E211}"/>
              </a:ext>
            </a:extLst>
          </p:cNvPr>
          <p:cNvGrpSpPr/>
          <p:nvPr/>
        </p:nvGrpSpPr>
        <p:grpSpPr>
          <a:xfrm>
            <a:off x="384685" y="2058060"/>
            <a:ext cx="3941252" cy="1027435"/>
            <a:chOff x="7483989" y="3314482"/>
            <a:chExt cx="3941252" cy="1027435"/>
          </a:xfrm>
        </p:grpSpPr>
        <p:sp>
          <p:nvSpPr>
            <p:cNvPr id="32" name="矩形 31">
              <a:extLst>
                <a:ext uri="{FF2B5EF4-FFF2-40B4-BE49-F238E27FC236}">
                  <a16:creationId xmlns:a16="http://schemas.microsoft.com/office/drawing/2014/main" id="{3432412B-8E70-4E04-9AEB-F0521BCA5501}"/>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33" name="矩形 32">
              <a:extLst>
                <a:ext uri="{FF2B5EF4-FFF2-40B4-BE49-F238E27FC236}">
                  <a16:creationId xmlns:a16="http://schemas.microsoft.com/office/drawing/2014/main" id="{C86813B7-7F05-4ED3-B04F-5580D7186DC0}"/>
                </a:ext>
              </a:extLst>
            </p:cNvPr>
            <p:cNvSpPr/>
            <p:nvPr/>
          </p:nvSpPr>
          <p:spPr>
            <a:xfrm>
              <a:off x="7483989" y="3314482"/>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nvGrpSpPr>
          <p:cNvPr id="36" name="组合 35">
            <a:extLst>
              <a:ext uri="{FF2B5EF4-FFF2-40B4-BE49-F238E27FC236}">
                <a16:creationId xmlns:a16="http://schemas.microsoft.com/office/drawing/2014/main" id="{5D13AA60-6D61-4460-9527-543E229F120C}"/>
              </a:ext>
            </a:extLst>
          </p:cNvPr>
          <p:cNvGrpSpPr/>
          <p:nvPr/>
        </p:nvGrpSpPr>
        <p:grpSpPr>
          <a:xfrm>
            <a:off x="-84148" y="3320180"/>
            <a:ext cx="5132387" cy="1704974"/>
            <a:chOff x="874713" y="3922713"/>
            <a:chExt cx="5132387" cy="1704974"/>
          </a:xfrm>
        </p:grpSpPr>
        <p:grpSp>
          <p:nvGrpSpPr>
            <p:cNvPr id="37" name="组合 36">
              <a:extLst>
                <a:ext uri="{FF2B5EF4-FFF2-40B4-BE49-F238E27FC236}">
                  <a16:creationId xmlns:a16="http://schemas.microsoft.com/office/drawing/2014/main" id="{87741F1D-BE3A-44F8-A46B-71A2C6CB3A3C}"/>
                </a:ext>
              </a:extLst>
            </p:cNvPr>
            <p:cNvGrpSpPr/>
            <p:nvPr/>
          </p:nvGrpSpPr>
          <p:grpSpPr>
            <a:xfrm>
              <a:off x="874713" y="3922713"/>
              <a:ext cx="5132387" cy="1704974"/>
              <a:chOff x="874713" y="1752601"/>
              <a:chExt cx="5132387" cy="1704974"/>
            </a:xfrm>
          </p:grpSpPr>
          <p:sp>
            <p:nvSpPr>
              <p:cNvPr id="41" name="矩形 40">
                <a:extLst>
                  <a:ext uri="{FF2B5EF4-FFF2-40B4-BE49-F238E27FC236}">
                    <a16:creationId xmlns:a16="http://schemas.microsoft.com/office/drawing/2014/main" id="{69B07898-829B-40C3-888A-82B75B6C4BE6}"/>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42" name="椭圆 31">
                <a:extLst>
                  <a:ext uri="{FF2B5EF4-FFF2-40B4-BE49-F238E27FC236}">
                    <a16:creationId xmlns:a16="http://schemas.microsoft.com/office/drawing/2014/main" id="{D6564A51-9B7A-4615-9390-1B4B1FC3971F}"/>
                  </a:ext>
                </a:extLst>
              </p:cNvPr>
              <p:cNvSpPr/>
              <p:nvPr/>
            </p:nvSpPr>
            <p:spPr>
              <a:xfrm>
                <a:off x="5209572" y="195542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38" name="组合 37">
              <a:extLst>
                <a:ext uri="{FF2B5EF4-FFF2-40B4-BE49-F238E27FC236}">
                  <a16:creationId xmlns:a16="http://schemas.microsoft.com/office/drawing/2014/main" id="{0CC07FF0-9C3B-44C5-9795-9C70F497D33F}"/>
                </a:ext>
              </a:extLst>
            </p:cNvPr>
            <p:cNvGrpSpPr/>
            <p:nvPr/>
          </p:nvGrpSpPr>
          <p:grpSpPr>
            <a:xfrm>
              <a:off x="1259398" y="4272447"/>
              <a:ext cx="3941252" cy="1027435"/>
              <a:chOff x="7483989" y="3314482"/>
              <a:chExt cx="3941252" cy="1027435"/>
            </a:xfrm>
          </p:grpSpPr>
          <p:sp>
            <p:nvSpPr>
              <p:cNvPr id="39" name="矩形 38">
                <a:extLst>
                  <a:ext uri="{FF2B5EF4-FFF2-40B4-BE49-F238E27FC236}">
                    <a16:creationId xmlns:a16="http://schemas.microsoft.com/office/drawing/2014/main" id="{3C8FE026-177F-4914-9986-ED05CAED6CB8}"/>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40" name="矩形 39">
                <a:extLst>
                  <a:ext uri="{FF2B5EF4-FFF2-40B4-BE49-F238E27FC236}">
                    <a16:creationId xmlns:a16="http://schemas.microsoft.com/office/drawing/2014/main" id="{6ECE850D-226C-430F-A4DB-B6757D21927D}"/>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grpSp>
        <p:nvGrpSpPr>
          <p:cNvPr id="43" name="组合 42">
            <a:extLst>
              <a:ext uri="{FF2B5EF4-FFF2-40B4-BE49-F238E27FC236}">
                <a16:creationId xmlns:a16="http://schemas.microsoft.com/office/drawing/2014/main" id="{AD531938-2B28-41A3-80E9-0B62C3CCE397}"/>
              </a:ext>
            </a:extLst>
          </p:cNvPr>
          <p:cNvGrpSpPr/>
          <p:nvPr/>
        </p:nvGrpSpPr>
        <p:grpSpPr>
          <a:xfrm>
            <a:off x="2453086" y="4357388"/>
            <a:ext cx="6056876" cy="3043845"/>
            <a:chOff x="5260412" y="604230"/>
            <a:chExt cx="6056876" cy="3043845"/>
          </a:xfrm>
        </p:grpSpPr>
        <p:grpSp>
          <p:nvGrpSpPr>
            <p:cNvPr id="44" name="组合 43">
              <a:extLst>
                <a:ext uri="{FF2B5EF4-FFF2-40B4-BE49-F238E27FC236}">
                  <a16:creationId xmlns:a16="http://schemas.microsoft.com/office/drawing/2014/main" id="{27F92DE7-27A0-4D94-B715-0C4DC286CB14}"/>
                </a:ext>
              </a:extLst>
            </p:cNvPr>
            <p:cNvGrpSpPr/>
            <p:nvPr/>
          </p:nvGrpSpPr>
          <p:grpSpPr>
            <a:xfrm>
              <a:off x="5260412" y="604230"/>
              <a:ext cx="6056876" cy="3043845"/>
              <a:chOff x="-49776" y="413730"/>
              <a:chExt cx="6056876" cy="3043845"/>
            </a:xfrm>
          </p:grpSpPr>
          <p:sp>
            <p:nvSpPr>
              <p:cNvPr id="48" name="矩形 47">
                <a:extLst>
                  <a:ext uri="{FF2B5EF4-FFF2-40B4-BE49-F238E27FC236}">
                    <a16:creationId xmlns:a16="http://schemas.microsoft.com/office/drawing/2014/main" id="{E7E2A206-2D55-466B-BE55-F419385BA39F}"/>
                  </a:ext>
                </a:extLst>
              </p:cNvPr>
              <p:cNvSpPr/>
              <p:nvPr/>
            </p:nvSpPr>
            <p:spPr>
              <a:xfrm>
                <a:off x="874713" y="1752601"/>
                <a:ext cx="5132387" cy="1704974"/>
              </a:xfrm>
              <a:prstGeom prst="rect">
                <a:avLst/>
              </a:prstGeom>
              <a:noFill/>
              <a:ln>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49" name="椭圆 34">
                <a:extLst>
                  <a:ext uri="{FF2B5EF4-FFF2-40B4-BE49-F238E27FC236}">
                    <a16:creationId xmlns:a16="http://schemas.microsoft.com/office/drawing/2014/main" id="{8D39BF85-4A4D-4266-B5D9-BEAAD3CAC3BD}"/>
                  </a:ext>
                </a:extLst>
              </p:cNvPr>
              <p:cNvSpPr/>
              <p:nvPr/>
            </p:nvSpPr>
            <p:spPr>
              <a:xfrm>
                <a:off x="-49776" y="413730"/>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45" name="组合 44">
              <a:extLst>
                <a:ext uri="{FF2B5EF4-FFF2-40B4-BE49-F238E27FC236}">
                  <a16:creationId xmlns:a16="http://schemas.microsoft.com/office/drawing/2014/main" id="{277BC512-0839-4C9C-BD5D-A4AD67C133B9}"/>
                </a:ext>
              </a:extLst>
            </p:cNvPr>
            <p:cNvGrpSpPr/>
            <p:nvPr/>
          </p:nvGrpSpPr>
          <p:grpSpPr>
            <a:xfrm>
              <a:off x="6569586" y="2277135"/>
              <a:ext cx="3941252" cy="1027435"/>
              <a:chOff x="7483989" y="3314482"/>
              <a:chExt cx="3941252" cy="1027435"/>
            </a:xfrm>
          </p:grpSpPr>
          <p:sp>
            <p:nvSpPr>
              <p:cNvPr id="46" name="矩形 45">
                <a:extLst>
                  <a:ext uri="{FF2B5EF4-FFF2-40B4-BE49-F238E27FC236}">
                    <a16:creationId xmlns:a16="http://schemas.microsoft.com/office/drawing/2014/main" id="{B88E73F1-66B4-4846-A4A5-322E02A5C6B8}"/>
                  </a:ext>
                </a:extLst>
              </p:cNvPr>
              <p:cNvSpPr/>
              <p:nvPr/>
            </p:nvSpPr>
            <p:spPr>
              <a:xfrm>
                <a:off x="7483989" y="3732519"/>
                <a:ext cx="3941252" cy="609398"/>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47" name="矩形 46">
                <a:extLst>
                  <a:ext uri="{FF2B5EF4-FFF2-40B4-BE49-F238E27FC236}">
                    <a16:creationId xmlns:a16="http://schemas.microsoft.com/office/drawing/2014/main" id="{49075565-C71E-43A0-96B2-7237263EA75C}"/>
                  </a:ext>
                </a:extLst>
              </p:cNvPr>
              <p:cNvSpPr/>
              <p:nvPr/>
            </p:nvSpPr>
            <p:spPr>
              <a:xfrm>
                <a:off x="7483989" y="3314482"/>
                <a:ext cx="2050552"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grpSp>
        <p:nvGrpSpPr>
          <p:cNvPr id="50" name="组合 49">
            <a:extLst>
              <a:ext uri="{FF2B5EF4-FFF2-40B4-BE49-F238E27FC236}">
                <a16:creationId xmlns:a16="http://schemas.microsoft.com/office/drawing/2014/main" id="{3454E90F-FF7F-419B-A4DF-62FF7F83B0B8}"/>
              </a:ext>
            </a:extLst>
          </p:cNvPr>
          <p:cNvGrpSpPr/>
          <p:nvPr/>
        </p:nvGrpSpPr>
        <p:grpSpPr>
          <a:xfrm>
            <a:off x="3869189" y="2893166"/>
            <a:ext cx="5132387" cy="3193872"/>
            <a:chOff x="6184901" y="2433815"/>
            <a:chExt cx="5132387" cy="3193872"/>
          </a:xfrm>
        </p:grpSpPr>
        <p:grpSp>
          <p:nvGrpSpPr>
            <p:cNvPr id="51" name="组合 50">
              <a:extLst>
                <a:ext uri="{FF2B5EF4-FFF2-40B4-BE49-F238E27FC236}">
                  <a16:creationId xmlns:a16="http://schemas.microsoft.com/office/drawing/2014/main" id="{37478E19-9B07-42B2-BDC9-B87090C6FFE5}"/>
                </a:ext>
              </a:extLst>
            </p:cNvPr>
            <p:cNvGrpSpPr/>
            <p:nvPr/>
          </p:nvGrpSpPr>
          <p:grpSpPr>
            <a:xfrm>
              <a:off x="6184901" y="3922713"/>
              <a:ext cx="5132387" cy="1704974"/>
              <a:chOff x="874713" y="1752601"/>
              <a:chExt cx="5132387" cy="1704974"/>
            </a:xfrm>
          </p:grpSpPr>
          <p:sp>
            <p:nvSpPr>
              <p:cNvPr id="55" name="矩形 54">
                <a:extLst>
                  <a:ext uri="{FF2B5EF4-FFF2-40B4-BE49-F238E27FC236}">
                    <a16:creationId xmlns:a16="http://schemas.microsoft.com/office/drawing/2014/main" id="{2DBE521C-D9E4-4A5C-A076-A82B9B493E13}"/>
                  </a:ext>
                </a:extLst>
              </p:cNvPr>
              <p:cNvSpPr/>
              <p:nvPr/>
            </p:nvSpPr>
            <p:spPr>
              <a:xfrm>
                <a:off x="874713" y="1752601"/>
                <a:ext cx="5132387" cy="170497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6" name="椭圆 37">
                <a:extLst>
                  <a:ext uri="{FF2B5EF4-FFF2-40B4-BE49-F238E27FC236}">
                    <a16:creationId xmlns:a16="http://schemas.microsoft.com/office/drawing/2014/main" id="{2DC62873-085D-487E-8133-1F7F7E7F0EA1}"/>
                  </a:ext>
                </a:extLst>
              </p:cNvPr>
              <p:cNvSpPr/>
              <p:nvPr/>
            </p:nvSpPr>
            <p:spPr>
              <a:xfrm>
                <a:off x="5231643" y="1955426"/>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grpSp>
        <p:grpSp>
          <p:nvGrpSpPr>
            <p:cNvPr id="52" name="组合 51">
              <a:extLst>
                <a:ext uri="{FF2B5EF4-FFF2-40B4-BE49-F238E27FC236}">
                  <a16:creationId xmlns:a16="http://schemas.microsoft.com/office/drawing/2014/main" id="{33175202-5853-4D58-823B-0FAB812FE5E7}"/>
                </a:ext>
              </a:extLst>
            </p:cNvPr>
            <p:cNvGrpSpPr/>
            <p:nvPr/>
          </p:nvGrpSpPr>
          <p:grpSpPr>
            <a:xfrm>
              <a:off x="6569586" y="2433815"/>
              <a:ext cx="3941252" cy="2866067"/>
              <a:chOff x="7483989" y="1475850"/>
              <a:chExt cx="3941252" cy="2866067"/>
            </a:xfrm>
          </p:grpSpPr>
          <p:sp>
            <p:nvSpPr>
              <p:cNvPr id="53" name="矩形 52">
                <a:extLst>
                  <a:ext uri="{FF2B5EF4-FFF2-40B4-BE49-F238E27FC236}">
                    <a16:creationId xmlns:a16="http://schemas.microsoft.com/office/drawing/2014/main" id="{B977920E-056C-4BFD-B6BE-D89B5C61773F}"/>
                  </a:ext>
                </a:extLst>
              </p:cNvPr>
              <p:cNvSpPr/>
              <p:nvPr/>
            </p:nvSpPr>
            <p:spPr>
              <a:xfrm>
                <a:off x="7483989" y="3732519"/>
                <a:ext cx="3941252" cy="609398"/>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sz="1400" dirty="0">
                    <a:solidFill>
                      <a:srgbClr val="44546A"/>
                    </a:solidFill>
                    <a:latin typeface="思源黑体 Light" panose="020B0300000000000000" pitchFamily="34" charset="-122"/>
                    <a:ea typeface="思源黑体 Light" panose="020B0300000000000000" pitchFamily="34" charset="-122"/>
                    <a:sym typeface="+mn-lt"/>
                  </a:rPr>
                  <a:t>请替换文字内容复制你的内容到此请替换文字内容复制你的内容到此</a:t>
                </a:r>
                <a:endParaRPr lang="zh-CN" altLang="en-US" sz="1400" dirty="0">
                  <a:solidFill>
                    <a:srgbClr val="44546A"/>
                  </a:solidFill>
                  <a:latin typeface="思源黑体 Light" panose="020B0300000000000000" pitchFamily="34" charset="-122"/>
                  <a:ea typeface="思源黑体 Light" panose="020B0300000000000000" pitchFamily="34" charset="-122"/>
                </a:endParaRPr>
              </a:p>
            </p:txBody>
          </p:sp>
          <p:sp>
            <p:nvSpPr>
              <p:cNvPr id="54" name="矩形 53">
                <a:extLst>
                  <a:ext uri="{FF2B5EF4-FFF2-40B4-BE49-F238E27FC236}">
                    <a16:creationId xmlns:a16="http://schemas.microsoft.com/office/drawing/2014/main" id="{FE50B48F-C01C-4CF2-9E30-9689603BCB2A}"/>
                  </a:ext>
                </a:extLst>
              </p:cNvPr>
              <p:cNvSpPr/>
              <p:nvPr/>
            </p:nvSpPr>
            <p:spPr>
              <a:xfrm>
                <a:off x="8948996" y="1475850"/>
                <a:ext cx="2050552" cy="410882"/>
              </a:xfrm>
              <a:prstGeom prst="rect">
                <a:avLst/>
              </a:prstGeom>
              <a:ln>
                <a:noFill/>
              </a:ln>
            </p:spPr>
            <p:txBody>
              <a:bodyPr wrap="square">
                <a:spAutoFit/>
                <a:scene3d>
                  <a:camera prst="orthographicFront"/>
                  <a:lightRig rig="threePt" dir="t"/>
                </a:scene3d>
                <a:sp3d contourW="12700"/>
              </a:bodyPr>
              <a:lstStyle/>
              <a:p>
                <a:pPr algn="just">
                  <a:lnSpc>
                    <a:spcPct val="120000"/>
                  </a:lnSpc>
                </a:pPr>
                <a:r>
                  <a:rPr lang="zh-CN" altLang="en-US" b="1" dirty="0">
                    <a:solidFill>
                      <a:srgbClr val="44546A"/>
                    </a:solidFill>
                    <a:latin typeface="思源黑体 Medium" panose="020B0600000000000000" pitchFamily="34" charset="-122"/>
                    <a:ea typeface="思源黑体 Medium" panose="020B0600000000000000" pitchFamily="34" charset="-122"/>
                  </a:rPr>
                  <a:t>添加标题</a:t>
                </a:r>
              </a:p>
            </p:txBody>
          </p:sp>
        </p:grpSp>
      </p:grpSp>
      <p:sp>
        <p:nvSpPr>
          <p:cNvPr id="57" name="椭圆 8">
            <a:extLst>
              <a:ext uri="{FF2B5EF4-FFF2-40B4-BE49-F238E27FC236}">
                <a16:creationId xmlns:a16="http://schemas.microsoft.com/office/drawing/2014/main" id="{0D626EDB-C343-864A-968A-965DBFF117C7}"/>
              </a:ext>
            </a:extLst>
          </p:cNvPr>
          <p:cNvSpPr/>
          <p:nvPr/>
        </p:nvSpPr>
        <p:spPr>
          <a:xfrm>
            <a:off x="6749589" y="89776"/>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8" name="椭圆 34">
            <a:extLst>
              <a:ext uri="{FF2B5EF4-FFF2-40B4-BE49-F238E27FC236}">
                <a16:creationId xmlns:a16="http://schemas.microsoft.com/office/drawing/2014/main" id="{BAD2BA1D-B1BD-FF48-9F0B-0594F528E448}"/>
              </a:ext>
            </a:extLst>
          </p:cNvPr>
          <p:cNvSpPr/>
          <p:nvPr/>
        </p:nvSpPr>
        <p:spPr>
          <a:xfrm>
            <a:off x="5284777" y="385155"/>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59" name="椭圆 34">
            <a:extLst>
              <a:ext uri="{FF2B5EF4-FFF2-40B4-BE49-F238E27FC236}">
                <a16:creationId xmlns:a16="http://schemas.microsoft.com/office/drawing/2014/main" id="{0CAAA8F9-AC88-A54E-ABA3-401B28C8580A}"/>
              </a:ext>
            </a:extLst>
          </p:cNvPr>
          <p:cNvSpPr/>
          <p:nvPr/>
        </p:nvSpPr>
        <p:spPr>
          <a:xfrm>
            <a:off x="5437177" y="537555"/>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60" name="椭圆 31">
            <a:extLst>
              <a:ext uri="{FF2B5EF4-FFF2-40B4-BE49-F238E27FC236}">
                <a16:creationId xmlns:a16="http://schemas.microsoft.com/office/drawing/2014/main" id="{9D1B38FD-30EC-B94A-BA6E-8A9E2B30723A}"/>
              </a:ext>
            </a:extLst>
          </p:cNvPr>
          <p:cNvSpPr/>
          <p:nvPr/>
        </p:nvSpPr>
        <p:spPr>
          <a:xfrm>
            <a:off x="6222079" y="981366"/>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61" name="椭圆 37">
            <a:extLst>
              <a:ext uri="{FF2B5EF4-FFF2-40B4-BE49-F238E27FC236}">
                <a16:creationId xmlns:a16="http://schemas.microsoft.com/office/drawing/2014/main" id="{8F70310F-4281-8B40-BFE6-62ACE98D84A3}"/>
              </a:ext>
            </a:extLst>
          </p:cNvPr>
          <p:cNvSpPr/>
          <p:nvPr/>
        </p:nvSpPr>
        <p:spPr>
          <a:xfrm>
            <a:off x="7591937" y="1119018"/>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Tree>
    <p:extLst>
      <p:ext uri="{BB962C8B-B14F-4D97-AF65-F5344CB8AC3E}">
        <p14:creationId xmlns:p14="http://schemas.microsoft.com/office/powerpoint/2010/main" val="356731030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p:tgtEl>
                                          <p:spTgt spid="43"/>
                                        </p:tgtEl>
                                        <p:attrNameLst>
                                          <p:attrName>ppt_y</p:attrName>
                                        </p:attrNameLst>
                                      </p:cBhvr>
                                      <p:tavLst>
                                        <p:tav tm="0">
                                          <p:val>
                                            <p:strVal val="#ppt_y-#ppt_h*1.125000"/>
                                          </p:val>
                                        </p:tav>
                                        <p:tav tm="100000">
                                          <p:val>
                                            <p:strVal val="#ppt_y"/>
                                          </p:val>
                                        </p:tav>
                                      </p:tavLst>
                                    </p:anim>
                                    <p:animEffect transition="in" filter="wipe(down)">
                                      <p:cBhvr>
                                        <p:cTn id="8" dur="500"/>
                                        <p:tgtEl>
                                          <p:spTgt spid="43"/>
                                        </p:tgtEl>
                                      </p:cBhvr>
                                    </p:animEffect>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p:tgtEl>
                                          <p:spTgt spid="50"/>
                                        </p:tgtEl>
                                        <p:attrNameLst>
                                          <p:attrName>ppt_x</p:attrName>
                                        </p:attrNameLst>
                                      </p:cBhvr>
                                      <p:tavLst>
                                        <p:tav tm="0">
                                          <p:val>
                                            <p:strVal val="#ppt_x+#ppt_w*1.125000"/>
                                          </p:val>
                                        </p:tav>
                                        <p:tav tm="100000">
                                          <p:val>
                                            <p:strVal val="#ppt_x"/>
                                          </p:val>
                                        </p:tav>
                                      </p:tavLst>
                                    </p:anim>
                                    <p:animEffect transition="in" filter="wipe(left)">
                                      <p:cBhvr>
                                        <p:cTn id="13" dur="500"/>
                                        <p:tgtEl>
                                          <p:spTgt spid="50"/>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p:tgtEl>
                                          <p:spTgt spid="36"/>
                                        </p:tgtEl>
                                        <p:attrNameLst>
                                          <p:attrName>ppt_y</p:attrName>
                                        </p:attrNameLst>
                                      </p:cBhvr>
                                      <p:tavLst>
                                        <p:tav tm="0">
                                          <p:val>
                                            <p:strVal val="#ppt_y+#ppt_h*1.125000"/>
                                          </p:val>
                                        </p:tav>
                                        <p:tav tm="100000">
                                          <p:val>
                                            <p:strVal val="#ppt_y"/>
                                          </p:val>
                                        </p:tav>
                                      </p:tavLst>
                                    </p:anim>
                                    <p:animEffect transition="in" filter="wipe(up)">
                                      <p:cBhvr>
                                        <p:cTn id="1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消费者分析报告</a:t>
            </a:r>
          </a:p>
        </p:txBody>
      </p:sp>
      <p:sp>
        <p:nvSpPr>
          <p:cNvPr id="3" name="圆角矩形 2">
            <a:extLst>
              <a:ext uri="{FF2B5EF4-FFF2-40B4-BE49-F238E27FC236}">
                <a16:creationId xmlns:a16="http://schemas.microsoft.com/office/drawing/2014/main" id="{1B2BAA42-4C92-6A46-ACCA-D9C1FF8B3505}"/>
              </a:ext>
            </a:extLst>
          </p:cNvPr>
          <p:cNvSpPr/>
          <p:nvPr/>
        </p:nvSpPr>
        <p:spPr>
          <a:xfrm rot="10800000">
            <a:off x="1635661" y="1992512"/>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4" name="椭圆 3">
            <a:extLst>
              <a:ext uri="{FF2B5EF4-FFF2-40B4-BE49-F238E27FC236}">
                <a16:creationId xmlns:a16="http://schemas.microsoft.com/office/drawing/2014/main" id="{91958978-D8C3-564B-A7C1-91D0CD6F30D5}"/>
              </a:ext>
            </a:extLst>
          </p:cNvPr>
          <p:cNvSpPr/>
          <p:nvPr/>
        </p:nvSpPr>
        <p:spPr>
          <a:xfrm>
            <a:off x="4288638" y="1970661"/>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5" name="그룹 259">
            <a:extLst>
              <a:ext uri="{FF2B5EF4-FFF2-40B4-BE49-F238E27FC236}">
                <a16:creationId xmlns:a16="http://schemas.microsoft.com/office/drawing/2014/main" id="{4A2EF700-8F4A-0442-ADBE-FE48B61BE975}"/>
              </a:ext>
            </a:extLst>
          </p:cNvPr>
          <p:cNvGrpSpPr/>
          <p:nvPr/>
        </p:nvGrpSpPr>
        <p:grpSpPr>
          <a:xfrm>
            <a:off x="4470717" y="2155541"/>
            <a:ext cx="392240" cy="386638"/>
            <a:chOff x="5451265" y="5564677"/>
            <a:chExt cx="392240" cy="386638"/>
          </a:xfrm>
          <a:solidFill>
            <a:schemeClr val="bg1"/>
          </a:solidFill>
        </p:grpSpPr>
        <p:sp>
          <p:nvSpPr>
            <p:cNvPr id="6" name="자유형: 도형 260">
              <a:extLst>
                <a:ext uri="{FF2B5EF4-FFF2-40B4-BE49-F238E27FC236}">
                  <a16:creationId xmlns:a16="http://schemas.microsoft.com/office/drawing/2014/main" id="{EABEF3B8-DB79-E143-B798-EE46E6216851}"/>
                </a:ext>
              </a:extLst>
            </p:cNvPr>
            <p:cNvSpPr/>
            <p:nvPr/>
          </p:nvSpPr>
          <p:spPr>
            <a:xfrm>
              <a:off x="5563503" y="5855779"/>
              <a:ext cx="161925" cy="57150"/>
            </a:xfrm>
            <a:custGeom>
              <a:avLst/>
              <a:gdLst>
                <a:gd name="connsiteX0" fmla="*/ 162537 w 161925"/>
                <a:gd name="connsiteY0" fmla="*/ 44100 h 57150"/>
                <a:gd name="connsiteX1" fmla="*/ 151964 w 161925"/>
                <a:gd name="connsiteY1" fmla="*/ 29432 h 57150"/>
                <a:gd name="connsiteX2" fmla="*/ 140820 w 161925"/>
                <a:gd name="connsiteY2" fmla="*/ 29432 h 57150"/>
                <a:gd name="connsiteX3" fmla="*/ 140820 w 161925"/>
                <a:gd name="connsiteY3" fmla="*/ 7144 h 57150"/>
                <a:gd name="connsiteX4" fmla="*/ 29377 w 161925"/>
                <a:gd name="connsiteY4" fmla="*/ 7144 h 57150"/>
                <a:gd name="connsiteX5" fmla="*/ 29377 w 161925"/>
                <a:gd name="connsiteY5" fmla="*/ 29432 h 57150"/>
                <a:gd name="connsiteX6" fmla="*/ 18233 w 161925"/>
                <a:gd name="connsiteY6" fmla="*/ 29432 h 57150"/>
                <a:gd name="connsiteX7" fmla="*/ 7660 w 161925"/>
                <a:gd name="connsiteY7" fmla="*/ 37052 h 57150"/>
                <a:gd name="connsiteX8" fmla="*/ 18233 w 161925"/>
                <a:gd name="connsiteY8" fmla="*/ 51721 h 57150"/>
                <a:gd name="connsiteX9" fmla="*/ 151964 w 161925"/>
                <a:gd name="connsiteY9" fmla="*/ 51721 h 57150"/>
                <a:gd name="connsiteX10" fmla="*/ 162537 w 161925"/>
                <a:gd name="connsiteY10" fmla="*/ 4410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1925" h="5715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7" name="자유형: 도형 261">
              <a:extLst>
                <a:ext uri="{FF2B5EF4-FFF2-40B4-BE49-F238E27FC236}">
                  <a16:creationId xmlns:a16="http://schemas.microsoft.com/office/drawing/2014/main" id="{421312F4-BE44-A444-8AB2-DC840E246A9F}"/>
                </a:ext>
              </a:extLst>
            </p:cNvPr>
            <p:cNvSpPr/>
            <p:nvPr/>
          </p:nvSpPr>
          <p:spPr>
            <a:xfrm>
              <a:off x="5780987" y="5608307"/>
              <a:ext cx="57150" cy="38100"/>
            </a:xfrm>
            <a:custGeom>
              <a:avLst/>
              <a:gdLst>
                <a:gd name="connsiteX0" fmla="*/ 7537 w 57150"/>
                <a:gd name="connsiteY0" fmla="*/ 26968 h 38100"/>
                <a:gd name="connsiteX1" fmla="*/ 21158 w 57150"/>
                <a:gd name="connsiteY1" fmla="*/ 34874 h 38100"/>
                <a:gd name="connsiteX2" fmla="*/ 43447 w 57150"/>
                <a:gd name="connsiteY2" fmla="*/ 29064 h 38100"/>
                <a:gd name="connsiteX3" fmla="*/ 51352 w 57150"/>
                <a:gd name="connsiteY3" fmla="*/ 15443 h 38100"/>
                <a:gd name="connsiteX4" fmla="*/ 37732 w 57150"/>
                <a:gd name="connsiteY4" fmla="*/ 7537 h 38100"/>
                <a:gd name="connsiteX5" fmla="*/ 15443 w 57150"/>
                <a:gd name="connsiteY5" fmla="*/ 13348 h 38100"/>
                <a:gd name="connsiteX6" fmla="*/ 7537 w 57150"/>
                <a:gd name="connsiteY6" fmla="*/ 26968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8" name="자유형: 도형 262">
              <a:extLst>
                <a:ext uri="{FF2B5EF4-FFF2-40B4-BE49-F238E27FC236}">
                  <a16:creationId xmlns:a16="http://schemas.microsoft.com/office/drawing/2014/main" id="{D62BBCBC-1320-E64B-AFE7-C6637C448395}"/>
                </a:ext>
              </a:extLst>
            </p:cNvPr>
            <p:cNvSpPr/>
            <p:nvPr/>
          </p:nvSpPr>
          <p:spPr>
            <a:xfrm>
              <a:off x="5457271" y="5739466"/>
              <a:ext cx="57150" cy="38100"/>
            </a:xfrm>
            <a:custGeom>
              <a:avLst/>
              <a:gdLst>
                <a:gd name="connsiteX0" fmla="*/ 37693 w 57150"/>
                <a:gd name="connsiteY0" fmla="*/ 7537 h 38100"/>
                <a:gd name="connsiteX1" fmla="*/ 15404 w 57150"/>
                <a:gd name="connsiteY1" fmla="*/ 13348 h 38100"/>
                <a:gd name="connsiteX2" fmla="*/ 7498 w 57150"/>
                <a:gd name="connsiteY2" fmla="*/ 26968 h 38100"/>
                <a:gd name="connsiteX3" fmla="*/ 21119 w 57150"/>
                <a:gd name="connsiteY3" fmla="*/ 34874 h 38100"/>
                <a:gd name="connsiteX4" fmla="*/ 43408 w 57150"/>
                <a:gd name="connsiteY4" fmla="*/ 29064 h 38100"/>
                <a:gd name="connsiteX5" fmla="*/ 51314 w 57150"/>
                <a:gd name="connsiteY5" fmla="*/ 15443 h 38100"/>
                <a:gd name="connsiteX6" fmla="*/ 37693 w 57150"/>
                <a:gd name="connsiteY6" fmla="*/ 753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9" name="자유형: 도형 263">
              <a:extLst>
                <a:ext uri="{FF2B5EF4-FFF2-40B4-BE49-F238E27FC236}">
                  <a16:creationId xmlns:a16="http://schemas.microsoft.com/office/drawing/2014/main" id="{7533989B-B7B2-994A-B573-3642C398D638}"/>
                </a:ext>
              </a:extLst>
            </p:cNvPr>
            <p:cNvSpPr/>
            <p:nvPr/>
          </p:nvSpPr>
          <p:spPr>
            <a:xfrm>
              <a:off x="5780987" y="5739466"/>
              <a:ext cx="57150" cy="38100"/>
            </a:xfrm>
            <a:custGeom>
              <a:avLst/>
              <a:gdLst>
                <a:gd name="connsiteX0" fmla="*/ 15443 w 57150"/>
                <a:gd name="connsiteY0" fmla="*/ 29064 h 38100"/>
                <a:gd name="connsiteX1" fmla="*/ 37732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0" name="자유형: 도형 264">
              <a:extLst>
                <a:ext uri="{FF2B5EF4-FFF2-40B4-BE49-F238E27FC236}">
                  <a16:creationId xmlns:a16="http://schemas.microsoft.com/office/drawing/2014/main" id="{2A0FD92E-99FD-1048-8856-BE5CEBB9F147}"/>
                </a:ext>
              </a:extLst>
            </p:cNvPr>
            <p:cNvSpPr/>
            <p:nvPr/>
          </p:nvSpPr>
          <p:spPr>
            <a:xfrm>
              <a:off x="5457327" y="5608307"/>
              <a:ext cx="57150" cy="38100"/>
            </a:xfrm>
            <a:custGeom>
              <a:avLst/>
              <a:gdLst>
                <a:gd name="connsiteX0" fmla="*/ 15443 w 57150"/>
                <a:gd name="connsiteY0" fmla="*/ 29064 h 38100"/>
                <a:gd name="connsiteX1" fmla="*/ 37731 w 57150"/>
                <a:gd name="connsiteY1" fmla="*/ 34874 h 38100"/>
                <a:gd name="connsiteX2" fmla="*/ 51352 w 57150"/>
                <a:gd name="connsiteY2" fmla="*/ 26968 h 38100"/>
                <a:gd name="connsiteX3" fmla="*/ 43447 w 57150"/>
                <a:gd name="connsiteY3" fmla="*/ 13348 h 38100"/>
                <a:gd name="connsiteX4" fmla="*/ 21158 w 57150"/>
                <a:gd name="connsiteY4" fmla="*/ 7537 h 38100"/>
                <a:gd name="connsiteX5" fmla="*/ 7537 w 57150"/>
                <a:gd name="connsiteY5" fmla="*/ 15443 h 38100"/>
                <a:gd name="connsiteX6" fmla="*/ 15443 w 57150"/>
                <a:gd name="connsiteY6" fmla="*/ 2906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3810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1" name="자유형: 도형 265">
              <a:extLst>
                <a:ext uri="{FF2B5EF4-FFF2-40B4-BE49-F238E27FC236}">
                  <a16:creationId xmlns:a16="http://schemas.microsoft.com/office/drawing/2014/main" id="{E73F36CE-609C-8F4B-BC55-D4076CF5CB94}"/>
                </a:ext>
              </a:extLst>
            </p:cNvPr>
            <p:cNvSpPr/>
            <p:nvPr/>
          </p:nvSpPr>
          <p:spPr>
            <a:xfrm>
              <a:off x="5786355" y="5676804"/>
              <a:ext cx="57150" cy="28575"/>
            </a:xfrm>
            <a:custGeom>
              <a:avLst/>
              <a:gdLst>
                <a:gd name="connsiteX0" fmla="*/ 41317 w 57150"/>
                <a:gd name="connsiteY0" fmla="*/ 7144 h 28575"/>
                <a:gd name="connsiteX1" fmla="*/ 18552 w 57150"/>
                <a:gd name="connsiteY1" fmla="*/ 7144 h 28575"/>
                <a:gd name="connsiteX2" fmla="*/ 7218 w 57150"/>
                <a:gd name="connsiteY2" fmla="*/ 17050 h 28575"/>
                <a:gd name="connsiteX3" fmla="*/ 18266 w 57150"/>
                <a:gd name="connsiteY3" fmla="*/ 29432 h 28575"/>
                <a:gd name="connsiteX4" fmla="*/ 41031 w 57150"/>
                <a:gd name="connsiteY4" fmla="*/ 29432 h 28575"/>
                <a:gd name="connsiteX5" fmla="*/ 52366 w 57150"/>
                <a:gd name="connsiteY5" fmla="*/ 19526 h 28575"/>
                <a:gd name="connsiteX6" fmla="*/ 41317 w 571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2" name="자유형: 도형 266">
              <a:extLst>
                <a:ext uri="{FF2B5EF4-FFF2-40B4-BE49-F238E27FC236}">
                  <a16:creationId xmlns:a16="http://schemas.microsoft.com/office/drawing/2014/main" id="{D74594E9-977D-6D41-9BEC-2881FA033189}"/>
                </a:ext>
              </a:extLst>
            </p:cNvPr>
            <p:cNvSpPr/>
            <p:nvPr/>
          </p:nvSpPr>
          <p:spPr>
            <a:xfrm>
              <a:off x="5451265" y="5676804"/>
              <a:ext cx="57150" cy="28575"/>
            </a:xfrm>
            <a:custGeom>
              <a:avLst/>
              <a:gdLst>
                <a:gd name="connsiteX0" fmla="*/ 18266 w 57150"/>
                <a:gd name="connsiteY0" fmla="*/ 29432 h 28575"/>
                <a:gd name="connsiteX1" fmla="*/ 41031 w 57150"/>
                <a:gd name="connsiteY1" fmla="*/ 29432 h 28575"/>
                <a:gd name="connsiteX2" fmla="*/ 52366 w 57150"/>
                <a:gd name="connsiteY2" fmla="*/ 19526 h 28575"/>
                <a:gd name="connsiteX3" fmla="*/ 41317 w 57150"/>
                <a:gd name="connsiteY3" fmla="*/ 7144 h 28575"/>
                <a:gd name="connsiteX4" fmla="*/ 18552 w 57150"/>
                <a:gd name="connsiteY4" fmla="*/ 7144 h 28575"/>
                <a:gd name="connsiteX5" fmla="*/ 7218 w 57150"/>
                <a:gd name="connsiteY5" fmla="*/ 17050 h 28575"/>
                <a:gd name="connsiteX6" fmla="*/ 18266 w 57150"/>
                <a:gd name="connsiteY6" fmla="*/ 2943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150" h="28575">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3" name="자유형: 도형 267">
              <a:extLst>
                <a:ext uri="{FF2B5EF4-FFF2-40B4-BE49-F238E27FC236}">
                  <a16:creationId xmlns:a16="http://schemas.microsoft.com/office/drawing/2014/main" id="{E78ABFFF-1962-0C43-A6E4-2AFD012945CA}"/>
                </a:ext>
              </a:extLst>
            </p:cNvPr>
            <p:cNvSpPr/>
            <p:nvPr/>
          </p:nvSpPr>
          <p:spPr>
            <a:xfrm>
              <a:off x="5631647" y="5712809"/>
              <a:ext cx="28575" cy="47625"/>
            </a:xfrm>
            <a:custGeom>
              <a:avLst/>
              <a:gdLst>
                <a:gd name="connsiteX0" fmla="*/ 16954 w 28575"/>
                <a:gd name="connsiteY0" fmla="*/ 7144 h 47625"/>
                <a:gd name="connsiteX1" fmla="*/ 7144 w 28575"/>
                <a:gd name="connsiteY1" fmla="*/ 26861 h 47625"/>
                <a:gd name="connsiteX2" fmla="*/ 16954 w 28575"/>
                <a:gd name="connsiteY2" fmla="*/ 46482 h 47625"/>
                <a:gd name="connsiteX3" fmla="*/ 26765 w 28575"/>
                <a:gd name="connsiteY3" fmla="*/ 26861 h 47625"/>
              </a:gdLst>
              <a:ahLst/>
              <a:cxnLst>
                <a:cxn ang="0">
                  <a:pos x="connsiteX0" y="connsiteY0"/>
                </a:cxn>
                <a:cxn ang="0">
                  <a:pos x="connsiteX1" y="connsiteY1"/>
                </a:cxn>
                <a:cxn ang="0">
                  <a:pos x="connsiteX2" y="connsiteY2"/>
                </a:cxn>
                <a:cxn ang="0">
                  <a:pos x="connsiteX3" y="connsiteY3"/>
                </a:cxn>
              </a:cxnLst>
              <a:rect l="l" t="t" r="r" b="b"/>
              <a:pathLst>
                <a:path w="28575" h="47625">
                  <a:moveTo>
                    <a:pt x="16954" y="7144"/>
                  </a:moveTo>
                  <a:lnTo>
                    <a:pt x="7144" y="26861"/>
                  </a:lnTo>
                  <a:lnTo>
                    <a:pt x="16954" y="46482"/>
                  </a:lnTo>
                  <a:lnTo>
                    <a:pt x="26765" y="26861"/>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4" name="자유형: 도형 268">
              <a:extLst>
                <a:ext uri="{FF2B5EF4-FFF2-40B4-BE49-F238E27FC236}">
                  <a16:creationId xmlns:a16="http://schemas.microsoft.com/office/drawing/2014/main" id="{536C07F2-AF94-784B-BD48-44054D06821B}"/>
                </a:ext>
              </a:extLst>
            </p:cNvPr>
            <p:cNvSpPr/>
            <p:nvPr/>
          </p:nvSpPr>
          <p:spPr>
            <a:xfrm>
              <a:off x="5518790" y="5564677"/>
              <a:ext cx="257175" cy="276225"/>
            </a:xfrm>
            <a:custGeom>
              <a:avLst/>
              <a:gdLst>
                <a:gd name="connsiteX0" fmla="*/ 229157 w 257175"/>
                <a:gd name="connsiteY0" fmla="*/ 201662 h 276225"/>
                <a:gd name="connsiteX1" fmla="*/ 252303 w 257175"/>
                <a:gd name="connsiteY1" fmla="*/ 130415 h 276225"/>
                <a:gd name="connsiteX2" fmla="*/ 103618 w 257175"/>
                <a:gd name="connsiteY2" fmla="*/ 9829 h 276225"/>
                <a:gd name="connsiteX3" fmla="*/ 9225 w 257175"/>
                <a:gd name="connsiteY3" fmla="*/ 107650 h 276225"/>
                <a:gd name="connsiteX4" fmla="*/ 31132 w 257175"/>
                <a:gd name="connsiteY4" fmla="*/ 202805 h 276225"/>
                <a:gd name="connsiteX5" fmla="*/ 51706 w 257175"/>
                <a:gd name="connsiteY5" fmla="*/ 253002 h 276225"/>
                <a:gd name="connsiteX6" fmla="*/ 73995 w 257175"/>
                <a:gd name="connsiteY6" fmla="*/ 276053 h 276225"/>
                <a:gd name="connsiteX7" fmla="*/ 118572 w 257175"/>
                <a:gd name="connsiteY7" fmla="*/ 276053 h 276225"/>
                <a:gd name="connsiteX8" fmla="*/ 118572 w 257175"/>
                <a:gd name="connsiteY8" fmla="*/ 222236 h 276225"/>
                <a:gd name="connsiteX9" fmla="*/ 75138 w 257175"/>
                <a:gd name="connsiteY9" fmla="*/ 135464 h 276225"/>
                <a:gd name="connsiteX10" fmla="*/ 80091 w 257175"/>
                <a:gd name="connsiteY10" fmla="*/ 120509 h 276225"/>
                <a:gd name="connsiteX11" fmla="*/ 95045 w 257175"/>
                <a:gd name="connsiteY11" fmla="*/ 125462 h 276225"/>
                <a:gd name="connsiteX12" fmla="*/ 107332 w 257175"/>
                <a:gd name="connsiteY12" fmla="*/ 150132 h 276225"/>
                <a:gd name="connsiteX13" fmla="*/ 119620 w 257175"/>
                <a:gd name="connsiteY13" fmla="*/ 125462 h 276225"/>
                <a:gd name="connsiteX14" fmla="*/ 139527 w 257175"/>
                <a:gd name="connsiteY14" fmla="*/ 125462 h 276225"/>
                <a:gd name="connsiteX15" fmla="*/ 151814 w 257175"/>
                <a:gd name="connsiteY15" fmla="*/ 150132 h 276225"/>
                <a:gd name="connsiteX16" fmla="*/ 164101 w 257175"/>
                <a:gd name="connsiteY16" fmla="*/ 125462 h 276225"/>
                <a:gd name="connsiteX17" fmla="*/ 179056 w 257175"/>
                <a:gd name="connsiteY17" fmla="*/ 120509 h 276225"/>
                <a:gd name="connsiteX18" fmla="*/ 184008 w 257175"/>
                <a:gd name="connsiteY18" fmla="*/ 135464 h 276225"/>
                <a:gd name="connsiteX19" fmla="*/ 140574 w 257175"/>
                <a:gd name="connsiteY19" fmla="*/ 222236 h 276225"/>
                <a:gd name="connsiteX20" fmla="*/ 140574 w 257175"/>
                <a:gd name="connsiteY20" fmla="*/ 276053 h 276225"/>
                <a:gd name="connsiteX21" fmla="*/ 185151 w 257175"/>
                <a:gd name="connsiteY21" fmla="*/ 276053 h 276225"/>
                <a:gd name="connsiteX22" fmla="*/ 207440 w 257175"/>
                <a:gd name="connsiteY22" fmla="*/ 253002 h 276225"/>
                <a:gd name="connsiteX23" fmla="*/ 229157 w 257175"/>
                <a:gd name="connsiteY23" fmla="*/ 201662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7175" h="276225">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15" name="자유형: 도형 269">
              <a:extLst>
                <a:ext uri="{FF2B5EF4-FFF2-40B4-BE49-F238E27FC236}">
                  <a16:creationId xmlns:a16="http://schemas.microsoft.com/office/drawing/2014/main" id="{20D5D6DE-008D-1147-A654-306985FCF1A6}"/>
                </a:ext>
              </a:extLst>
            </p:cNvPr>
            <p:cNvSpPr/>
            <p:nvPr/>
          </p:nvSpPr>
          <p:spPr>
            <a:xfrm>
              <a:off x="5597167" y="5922740"/>
              <a:ext cx="95250" cy="28575"/>
            </a:xfrm>
            <a:custGeom>
              <a:avLst/>
              <a:gdLst>
                <a:gd name="connsiteX0" fmla="*/ 51435 w 95250"/>
                <a:gd name="connsiteY0" fmla="*/ 29433 h 28575"/>
                <a:gd name="connsiteX1" fmla="*/ 95726 w 95250"/>
                <a:gd name="connsiteY1" fmla="*/ 7144 h 28575"/>
                <a:gd name="connsiteX2" fmla="*/ 7144 w 95250"/>
                <a:gd name="connsiteY2" fmla="*/ 7144 h 28575"/>
                <a:gd name="connsiteX3" fmla="*/ 51435 w 95250"/>
                <a:gd name="connsiteY3" fmla="*/ 29433 h 28575"/>
              </a:gdLst>
              <a:ahLst/>
              <a:cxnLst>
                <a:cxn ang="0">
                  <a:pos x="connsiteX0" y="connsiteY0"/>
                </a:cxn>
                <a:cxn ang="0">
                  <a:pos x="connsiteX1" y="connsiteY1"/>
                </a:cxn>
                <a:cxn ang="0">
                  <a:pos x="connsiteX2" y="connsiteY2"/>
                </a:cxn>
                <a:cxn ang="0">
                  <a:pos x="connsiteX3" y="connsiteY3"/>
                </a:cxn>
              </a:cxnLst>
              <a:rect l="l" t="t" r="r" b="b"/>
              <a:pathLst>
                <a:path w="95250" h="28575">
                  <a:moveTo>
                    <a:pt x="51435" y="29433"/>
                  </a:moveTo>
                  <a:cubicBezTo>
                    <a:pt x="69532" y="29433"/>
                    <a:pt x="85534" y="20574"/>
                    <a:pt x="95726" y="7144"/>
                  </a:cubicBezTo>
                  <a:lnTo>
                    <a:pt x="7144" y="7144"/>
                  </a:lnTo>
                  <a:cubicBezTo>
                    <a:pt x="17335" y="20574"/>
                    <a:pt x="33242" y="29433"/>
                    <a:pt x="51435" y="29433"/>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16" name="矩形 15">
            <a:extLst>
              <a:ext uri="{FF2B5EF4-FFF2-40B4-BE49-F238E27FC236}">
                <a16:creationId xmlns:a16="http://schemas.microsoft.com/office/drawing/2014/main" id="{BFDBA978-F804-0947-AB31-BCD48718963B}"/>
              </a:ext>
            </a:extLst>
          </p:cNvPr>
          <p:cNvSpPr/>
          <p:nvPr/>
        </p:nvSpPr>
        <p:spPr>
          <a:xfrm>
            <a:off x="1796870" y="2194972"/>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7" name="圆角矩形 16">
            <a:extLst>
              <a:ext uri="{FF2B5EF4-FFF2-40B4-BE49-F238E27FC236}">
                <a16:creationId xmlns:a16="http://schemas.microsoft.com/office/drawing/2014/main" id="{D64B95CA-C67C-1247-AF9F-F68576BCBE96}"/>
              </a:ext>
            </a:extLst>
          </p:cNvPr>
          <p:cNvSpPr/>
          <p:nvPr/>
        </p:nvSpPr>
        <p:spPr>
          <a:xfrm rot="10800000">
            <a:off x="1635661" y="3167713"/>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18" name="椭圆 17">
            <a:extLst>
              <a:ext uri="{FF2B5EF4-FFF2-40B4-BE49-F238E27FC236}">
                <a16:creationId xmlns:a16="http://schemas.microsoft.com/office/drawing/2014/main" id="{8EA30569-6023-E34C-8CCF-6D38B063039E}"/>
              </a:ext>
            </a:extLst>
          </p:cNvPr>
          <p:cNvSpPr/>
          <p:nvPr/>
        </p:nvSpPr>
        <p:spPr>
          <a:xfrm>
            <a:off x="4288638" y="3145862"/>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矩形 18">
            <a:extLst>
              <a:ext uri="{FF2B5EF4-FFF2-40B4-BE49-F238E27FC236}">
                <a16:creationId xmlns:a16="http://schemas.microsoft.com/office/drawing/2014/main" id="{01682963-9888-9541-AD2B-087FF2870021}"/>
              </a:ext>
            </a:extLst>
          </p:cNvPr>
          <p:cNvSpPr/>
          <p:nvPr/>
        </p:nvSpPr>
        <p:spPr>
          <a:xfrm>
            <a:off x="1796870" y="3370173"/>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0" name="圆角矩形 19">
            <a:extLst>
              <a:ext uri="{FF2B5EF4-FFF2-40B4-BE49-F238E27FC236}">
                <a16:creationId xmlns:a16="http://schemas.microsoft.com/office/drawing/2014/main" id="{3888A1D8-B777-FC4A-8AFC-5C3EEFF8E06F}"/>
              </a:ext>
            </a:extLst>
          </p:cNvPr>
          <p:cNvSpPr/>
          <p:nvPr/>
        </p:nvSpPr>
        <p:spPr>
          <a:xfrm rot="10800000">
            <a:off x="1635661" y="4324450"/>
            <a:ext cx="2286000" cy="71269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21" name="椭圆 20">
            <a:extLst>
              <a:ext uri="{FF2B5EF4-FFF2-40B4-BE49-F238E27FC236}">
                <a16:creationId xmlns:a16="http://schemas.microsoft.com/office/drawing/2014/main" id="{56F46F46-F1E1-2A4D-9617-F35F523131A6}"/>
              </a:ext>
            </a:extLst>
          </p:cNvPr>
          <p:cNvSpPr/>
          <p:nvPr/>
        </p:nvSpPr>
        <p:spPr>
          <a:xfrm>
            <a:off x="4288638" y="4302599"/>
            <a:ext cx="756399" cy="75639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2" name="矩形 21">
            <a:extLst>
              <a:ext uri="{FF2B5EF4-FFF2-40B4-BE49-F238E27FC236}">
                <a16:creationId xmlns:a16="http://schemas.microsoft.com/office/drawing/2014/main" id="{FC130C97-FAB1-104B-9F1A-0965068A8B37}"/>
              </a:ext>
            </a:extLst>
          </p:cNvPr>
          <p:cNvSpPr/>
          <p:nvPr/>
        </p:nvSpPr>
        <p:spPr>
          <a:xfrm>
            <a:off x="1796870" y="4526910"/>
            <a:ext cx="1800493"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prstClr val="white"/>
                </a:solidFill>
                <a:effectLst/>
                <a:uLnTx/>
                <a:uFillTx/>
                <a:latin typeface="+mn-ea"/>
                <a:ea typeface="思源黑体 CN Regular"/>
                <a:cs typeface="+mn-ea"/>
                <a:sym typeface="+mn-lt"/>
              </a:rPr>
              <a:t>输入对应的文字内容</a:t>
            </a:r>
            <a:endParaRPr kumimoji="0" lang="zh-CN" altLang="en-US" sz="1400" b="0" i="0" u="none" strike="noStrike" kern="1200" cap="none" spc="0" normalizeH="0" baseline="0" noProof="0">
              <a:ln>
                <a:noFill/>
              </a:ln>
              <a:solidFill>
                <a:prstClr val="white"/>
              </a:solidFill>
              <a:effectLst/>
              <a:uLnTx/>
              <a:uFillTx/>
              <a:latin typeface="Arial"/>
              <a:ea typeface="思源黑体 CN Regular"/>
              <a:cs typeface="+mn-cs"/>
            </a:endParaRPr>
          </a:p>
        </p:txBody>
      </p:sp>
      <p:grpSp>
        <p:nvGrpSpPr>
          <p:cNvPr id="23" name="그룹 427">
            <a:extLst>
              <a:ext uri="{FF2B5EF4-FFF2-40B4-BE49-F238E27FC236}">
                <a16:creationId xmlns:a16="http://schemas.microsoft.com/office/drawing/2014/main" id="{2D541558-F143-A144-B607-7B4CADD909B2}"/>
              </a:ext>
            </a:extLst>
          </p:cNvPr>
          <p:cNvGrpSpPr/>
          <p:nvPr/>
        </p:nvGrpSpPr>
        <p:grpSpPr>
          <a:xfrm>
            <a:off x="4455836" y="3340584"/>
            <a:ext cx="390525" cy="343947"/>
            <a:chOff x="6798957" y="5589841"/>
            <a:chExt cx="390525" cy="343947"/>
          </a:xfrm>
          <a:solidFill>
            <a:schemeClr val="bg1"/>
          </a:solidFill>
        </p:grpSpPr>
        <p:sp>
          <p:nvSpPr>
            <p:cNvPr id="24" name="자유형: 도형 428">
              <a:extLst>
                <a:ext uri="{FF2B5EF4-FFF2-40B4-BE49-F238E27FC236}">
                  <a16:creationId xmlns:a16="http://schemas.microsoft.com/office/drawing/2014/main" id="{5F98C3AD-B1EB-664A-8A01-6F5083BA34AB}"/>
                </a:ext>
              </a:extLst>
            </p:cNvPr>
            <p:cNvSpPr/>
            <p:nvPr/>
          </p:nvSpPr>
          <p:spPr>
            <a:xfrm>
              <a:off x="6798957" y="5589841"/>
              <a:ext cx="390525" cy="276225"/>
            </a:xfrm>
            <a:custGeom>
              <a:avLst/>
              <a:gdLst>
                <a:gd name="connsiteX0" fmla="*/ 130471 w 390525"/>
                <a:gd name="connsiteY0" fmla="*/ 230124 h 276225"/>
                <a:gd name="connsiteX1" fmla="*/ 331830 w 390525"/>
                <a:gd name="connsiteY1" fmla="*/ 230124 h 276225"/>
                <a:gd name="connsiteX2" fmla="*/ 342498 w 390525"/>
                <a:gd name="connsiteY2" fmla="*/ 222028 h 276225"/>
                <a:gd name="connsiteX3" fmla="*/ 387075 w 390525"/>
                <a:gd name="connsiteY3" fmla="*/ 66008 h 276225"/>
                <a:gd name="connsiteX4" fmla="*/ 385265 w 390525"/>
                <a:gd name="connsiteY4" fmla="*/ 56198 h 276225"/>
                <a:gd name="connsiteX5" fmla="*/ 376407 w 390525"/>
                <a:gd name="connsiteY5" fmla="*/ 51721 h 276225"/>
                <a:gd name="connsiteX6" fmla="*/ 104754 w 390525"/>
                <a:gd name="connsiteY6" fmla="*/ 51721 h 276225"/>
                <a:gd name="connsiteX7" fmla="*/ 96753 w 390525"/>
                <a:gd name="connsiteY7" fmla="*/ 15907 h 276225"/>
                <a:gd name="connsiteX8" fmla="*/ 85894 w 390525"/>
                <a:gd name="connsiteY8" fmla="*/ 7144 h 276225"/>
                <a:gd name="connsiteX9" fmla="*/ 18552 w 390525"/>
                <a:gd name="connsiteY9" fmla="*/ 7144 h 276225"/>
                <a:gd name="connsiteX10" fmla="*/ 7218 w 390525"/>
                <a:gd name="connsiteY10" fmla="*/ 17050 h 276225"/>
                <a:gd name="connsiteX11" fmla="*/ 18266 w 390525"/>
                <a:gd name="connsiteY11" fmla="*/ 29433 h 276225"/>
                <a:gd name="connsiteX12" fmla="*/ 76941 w 390525"/>
                <a:gd name="connsiteY12" fmla="*/ 29433 h 276225"/>
                <a:gd name="connsiteX13" fmla="*/ 117231 w 390525"/>
                <a:gd name="connsiteY13" fmla="*/ 210503 h 276225"/>
                <a:gd name="connsiteX14" fmla="*/ 97134 w 390525"/>
                <a:gd name="connsiteY14" fmla="*/ 243269 h 276225"/>
                <a:gd name="connsiteX15" fmla="*/ 131043 w 390525"/>
                <a:gd name="connsiteY15" fmla="*/ 274606 h 276225"/>
                <a:gd name="connsiteX16" fmla="*/ 331544 w 390525"/>
                <a:gd name="connsiteY16" fmla="*/ 274606 h 276225"/>
                <a:gd name="connsiteX17" fmla="*/ 342879 w 390525"/>
                <a:gd name="connsiteY17" fmla="*/ 264700 h 276225"/>
                <a:gd name="connsiteX18" fmla="*/ 331830 w 390525"/>
                <a:gd name="connsiteY18" fmla="*/ 252317 h 276225"/>
                <a:gd name="connsiteX19" fmla="*/ 130471 w 390525"/>
                <a:gd name="connsiteY19" fmla="*/ 252317 h 276225"/>
                <a:gd name="connsiteX20" fmla="*/ 119327 w 390525"/>
                <a:gd name="connsiteY20" fmla="*/ 241173 h 276225"/>
                <a:gd name="connsiteX21" fmla="*/ 130471 w 390525"/>
                <a:gd name="connsiteY21" fmla="*/ 230124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90525" h="276225">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5" name="자유형: 도형 429">
              <a:extLst>
                <a:ext uri="{FF2B5EF4-FFF2-40B4-BE49-F238E27FC236}">
                  <a16:creationId xmlns:a16="http://schemas.microsoft.com/office/drawing/2014/main" id="{B07C03E8-ADBE-1C46-8113-DD57741A1885}"/>
                </a:ext>
              </a:extLst>
            </p:cNvPr>
            <p:cNvSpPr/>
            <p:nvPr/>
          </p:nvSpPr>
          <p:spPr>
            <a:xfrm>
              <a:off x="6911141" y="5857588"/>
              <a:ext cx="76200" cy="76200"/>
            </a:xfrm>
            <a:custGeom>
              <a:avLst/>
              <a:gdLst>
                <a:gd name="connsiteX0" fmla="*/ 7144 w 76200"/>
                <a:gd name="connsiteY0" fmla="*/ 40577 h 76200"/>
                <a:gd name="connsiteX1" fmla="*/ 40576 w 76200"/>
                <a:gd name="connsiteY1" fmla="*/ 74009 h 76200"/>
                <a:gd name="connsiteX2" fmla="*/ 74009 w 76200"/>
                <a:gd name="connsiteY2" fmla="*/ 40577 h 76200"/>
                <a:gd name="connsiteX3" fmla="*/ 40576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6" name="자유형: 도형 430">
              <a:extLst>
                <a:ext uri="{FF2B5EF4-FFF2-40B4-BE49-F238E27FC236}">
                  <a16:creationId xmlns:a16="http://schemas.microsoft.com/office/drawing/2014/main" id="{1902B51C-9213-7D43-9796-AAB6C2C06E07}"/>
                </a:ext>
              </a:extLst>
            </p:cNvPr>
            <p:cNvSpPr/>
            <p:nvPr/>
          </p:nvSpPr>
          <p:spPr>
            <a:xfrm>
              <a:off x="7067922" y="5857588"/>
              <a:ext cx="76200" cy="76200"/>
            </a:xfrm>
            <a:custGeom>
              <a:avLst/>
              <a:gdLst>
                <a:gd name="connsiteX0" fmla="*/ 7144 w 76200"/>
                <a:gd name="connsiteY0" fmla="*/ 40577 h 76200"/>
                <a:gd name="connsiteX1" fmla="*/ 40577 w 76200"/>
                <a:gd name="connsiteY1" fmla="*/ 74009 h 76200"/>
                <a:gd name="connsiteX2" fmla="*/ 74009 w 76200"/>
                <a:gd name="connsiteY2" fmla="*/ 40577 h 76200"/>
                <a:gd name="connsiteX3" fmla="*/ 40577 w 76200"/>
                <a:gd name="connsiteY3" fmla="*/ 7144 h 76200"/>
                <a:gd name="connsiteX4" fmla="*/ 7144 w 76200"/>
                <a:gd name="connsiteY4" fmla="*/ 40577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grpSp>
        <p:nvGrpSpPr>
          <p:cNvPr id="27" name="그룹 16">
            <a:extLst>
              <a:ext uri="{FF2B5EF4-FFF2-40B4-BE49-F238E27FC236}">
                <a16:creationId xmlns:a16="http://schemas.microsoft.com/office/drawing/2014/main" id="{CB830930-090A-C94D-92D9-3C4FFE55EFC3}"/>
              </a:ext>
            </a:extLst>
          </p:cNvPr>
          <p:cNvGrpSpPr/>
          <p:nvPr/>
        </p:nvGrpSpPr>
        <p:grpSpPr>
          <a:xfrm>
            <a:off x="4471703" y="4555287"/>
            <a:ext cx="385886" cy="266700"/>
            <a:chOff x="8144247" y="4296431"/>
            <a:chExt cx="385886" cy="266700"/>
          </a:xfrm>
          <a:solidFill>
            <a:schemeClr val="bg1"/>
          </a:solidFill>
        </p:grpSpPr>
        <p:sp>
          <p:nvSpPr>
            <p:cNvPr id="28" name="자유형: 도형 17">
              <a:extLst>
                <a:ext uri="{FF2B5EF4-FFF2-40B4-BE49-F238E27FC236}">
                  <a16:creationId xmlns:a16="http://schemas.microsoft.com/office/drawing/2014/main" id="{EE0083C3-5C7F-F74E-848B-A0F8ECFF53E0}"/>
                </a:ext>
              </a:extLst>
            </p:cNvPr>
            <p:cNvSpPr/>
            <p:nvPr/>
          </p:nvSpPr>
          <p:spPr>
            <a:xfrm>
              <a:off x="8253908" y="4296431"/>
              <a:ext cx="276225" cy="266700"/>
            </a:xfrm>
            <a:custGeom>
              <a:avLst/>
              <a:gdLst>
                <a:gd name="connsiteX0" fmla="*/ 275530 w 276225"/>
                <a:gd name="connsiteY0" fmla="*/ 128884 h 266700"/>
                <a:gd name="connsiteX1" fmla="*/ 247908 w 276225"/>
                <a:gd name="connsiteY1" fmla="*/ 111263 h 266700"/>
                <a:gd name="connsiteX2" fmla="*/ 194663 w 276225"/>
                <a:gd name="connsiteY2" fmla="*/ 107834 h 266700"/>
                <a:gd name="connsiteX3" fmla="*/ 188853 w 276225"/>
                <a:gd name="connsiteY3" fmla="*/ 107548 h 266700"/>
                <a:gd name="connsiteX4" fmla="*/ 184281 w 276225"/>
                <a:gd name="connsiteY4" fmla="*/ 102881 h 266700"/>
                <a:gd name="connsiteX5" fmla="*/ 113796 w 276225"/>
                <a:gd name="connsiteY5" fmla="*/ 15727 h 266700"/>
                <a:gd name="connsiteX6" fmla="*/ 107224 w 276225"/>
                <a:gd name="connsiteY6" fmla="*/ 8964 h 266700"/>
                <a:gd name="connsiteX7" fmla="*/ 94175 w 276225"/>
                <a:gd name="connsiteY7" fmla="*/ 7249 h 266700"/>
                <a:gd name="connsiteX8" fmla="*/ 92269 w 276225"/>
                <a:gd name="connsiteY8" fmla="*/ 7345 h 266700"/>
                <a:gd name="connsiteX9" fmla="*/ 82649 w 276225"/>
                <a:gd name="connsiteY9" fmla="*/ 9345 h 266700"/>
                <a:gd name="connsiteX10" fmla="*/ 81030 w 276225"/>
                <a:gd name="connsiteY10" fmla="*/ 24014 h 266700"/>
                <a:gd name="connsiteX11" fmla="*/ 107986 w 276225"/>
                <a:gd name="connsiteY11" fmla="*/ 107262 h 266700"/>
                <a:gd name="connsiteX12" fmla="*/ 69314 w 276225"/>
                <a:gd name="connsiteY12" fmla="*/ 107262 h 266700"/>
                <a:gd name="connsiteX13" fmla="*/ 63409 w 276225"/>
                <a:gd name="connsiteY13" fmla="*/ 106976 h 266700"/>
                <a:gd name="connsiteX14" fmla="*/ 58646 w 276225"/>
                <a:gd name="connsiteY14" fmla="*/ 102404 h 266700"/>
                <a:gd name="connsiteX15" fmla="*/ 33786 w 276225"/>
                <a:gd name="connsiteY15" fmla="*/ 73163 h 266700"/>
                <a:gd name="connsiteX16" fmla="*/ 26833 w 276225"/>
                <a:gd name="connsiteY16" fmla="*/ 66495 h 266700"/>
                <a:gd name="connsiteX17" fmla="*/ 16546 w 276225"/>
                <a:gd name="connsiteY17" fmla="*/ 65447 h 266700"/>
                <a:gd name="connsiteX18" fmla="*/ 10164 w 276225"/>
                <a:gd name="connsiteY18" fmla="*/ 67924 h 266700"/>
                <a:gd name="connsiteX19" fmla="*/ 8640 w 276225"/>
                <a:gd name="connsiteY19" fmla="*/ 82402 h 266700"/>
                <a:gd name="connsiteX20" fmla="*/ 22832 w 276225"/>
                <a:gd name="connsiteY20" fmla="*/ 136694 h 266700"/>
                <a:gd name="connsiteX21" fmla="*/ 8640 w 276225"/>
                <a:gd name="connsiteY21" fmla="*/ 190987 h 266700"/>
                <a:gd name="connsiteX22" fmla="*/ 7211 w 276225"/>
                <a:gd name="connsiteY22" fmla="*/ 200607 h 266700"/>
                <a:gd name="connsiteX23" fmla="*/ 16546 w 276225"/>
                <a:gd name="connsiteY23" fmla="*/ 207941 h 266700"/>
                <a:gd name="connsiteX24" fmla="*/ 23023 w 276225"/>
                <a:gd name="connsiteY24" fmla="*/ 208227 h 266700"/>
                <a:gd name="connsiteX25" fmla="*/ 33786 w 276225"/>
                <a:gd name="connsiteY25" fmla="*/ 200226 h 266700"/>
                <a:gd name="connsiteX26" fmla="*/ 58646 w 276225"/>
                <a:gd name="connsiteY26" fmla="*/ 170984 h 266700"/>
                <a:gd name="connsiteX27" fmla="*/ 62647 w 276225"/>
                <a:gd name="connsiteY27" fmla="*/ 166698 h 266700"/>
                <a:gd name="connsiteX28" fmla="*/ 69219 w 276225"/>
                <a:gd name="connsiteY28" fmla="*/ 166127 h 266700"/>
                <a:gd name="connsiteX29" fmla="*/ 107891 w 276225"/>
                <a:gd name="connsiteY29" fmla="*/ 166127 h 266700"/>
                <a:gd name="connsiteX30" fmla="*/ 80935 w 276225"/>
                <a:gd name="connsiteY30" fmla="*/ 249470 h 266700"/>
                <a:gd name="connsiteX31" fmla="*/ 79220 w 276225"/>
                <a:gd name="connsiteY31" fmla="*/ 259091 h 266700"/>
                <a:gd name="connsiteX32" fmla="*/ 92174 w 276225"/>
                <a:gd name="connsiteY32" fmla="*/ 266234 h 266700"/>
                <a:gd name="connsiteX33" fmla="*/ 94079 w 276225"/>
                <a:gd name="connsiteY33" fmla="*/ 266330 h 266700"/>
                <a:gd name="connsiteX34" fmla="*/ 98842 w 276225"/>
                <a:gd name="connsiteY34" fmla="*/ 266520 h 266700"/>
                <a:gd name="connsiteX35" fmla="*/ 103509 w 276225"/>
                <a:gd name="connsiteY35" fmla="*/ 266139 h 266700"/>
                <a:gd name="connsiteX36" fmla="*/ 113701 w 276225"/>
                <a:gd name="connsiteY36" fmla="*/ 257853 h 266700"/>
                <a:gd name="connsiteX37" fmla="*/ 184186 w 276225"/>
                <a:gd name="connsiteY37" fmla="*/ 170699 h 266700"/>
                <a:gd name="connsiteX38" fmla="*/ 188091 w 276225"/>
                <a:gd name="connsiteY38" fmla="*/ 166317 h 266700"/>
                <a:gd name="connsiteX39" fmla="*/ 194568 w 276225"/>
                <a:gd name="connsiteY39" fmla="*/ 165650 h 266700"/>
                <a:gd name="connsiteX40" fmla="*/ 247813 w 276225"/>
                <a:gd name="connsiteY40" fmla="*/ 162221 h 266700"/>
                <a:gd name="connsiteX41" fmla="*/ 275435 w 276225"/>
                <a:gd name="connsiteY41" fmla="*/ 144600 h 266700"/>
                <a:gd name="connsiteX42" fmla="*/ 275530 w 276225"/>
                <a:gd name="connsiteY42" fmla="*/ 128884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76225" h="26670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29" name="자유형: 도형 18">
              <a:extLst>
                <a:ext uri="{FF2B5EF4-FFF2-40B4-BE49-F238E27FC236}">
                  <a16:creationId xmlns:a16="http://schemas.microsoft.com/office/drawing/2014/main" id="{6DCF51F0-BAD0-E544-BB43-940349071FBE}"/>
                </a:ext>
              </a:extLst>
            </p:cNvPr>
            <p:cNvSpPr/>
            <p:nvPr/>
          </p:nvSpPr>
          <p:spPr>
            <a:xfrm>
              <a:off x="8179204" y="4370832"/>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0" name="자유형: 도형 19">
              <a:extLst>
                <a:ext uri="{FF2B5EF4-FFF2-40B4-BE49-F238E27FC236}">
                  <a16:creationId xmlns:a16="http://schemas.microsoft.com/office/drawing/2014/main" id="{DBF4BFA3-4456-6947-9071-1FE5B8B0EB4E}"/>
                </a:ext>
              </a:extLst>
            </p:cNvPr>
            <p:cNvSpPr/>
            <p:nvPr/>
          </p:nvSpPr>
          <p:spPr>
            <a:xfrm>
              <a:off x="8179204" y="4460748"/>
              <a:ext cx="66675" cy="28575"/>
            </a:xfrm>
            <a:custGeom>
              <a:avLst/>
              <a:gdLst>
                <a:gd name="connsiteX0" fmla="*/ 48101 w 66675"/>
                <a:gd name="connsiteY0" fmla="*/ 7144 h 28575"/>
                <a:gd name="connsiteX1" fmla="*/ 18573 w 66675"/>
                <a:gd name="connsiteY1" fmla="*/ 7144 h 28575"/>
                <a:gd name="connsiteX2" fmla="*/ 7144 w 66675"/>
                <a:gd name="connsiteY2" fmla="*/ 18669 h 28575"/>
                <a:gd name="connsiteX3" fmla="*/ 18573 w 66675"/>
                <a:gd name="connsiteY3" fmla="*/ 30194 h 28575"/>
                <a:gd name="connsiteX4" fmla="*/ 48101 w 66675"/>
                <a:gd name="connsiteY4" fmla="*/ 30194 h 28575"/>
                <a:gd name="connsiteX5" fmla="*/ 59531 w 66675"/>
                <a:gd name="connsiteY5" fmla="*/ 18669 h 28575"/>
                <a:gd name="connsiteX6" fmla="*/ 48101 w 66675"/>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675" h="28575">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sp>
          <p:nvSpPr>
            <p:cNvPr id="31" name="자유형: 도형 20">
              <a:extLst>
                <a:ext uri="{FF2B5EF4-FFF2-40B4-BE49-F238E27FC236}">
                  <a16:creationId xmlns:a16="http://schemas.microsoft.com/office/drawing/2014/main" id="{D2B5A4F0-4201-7B49-95B1-7FAC84DBD38C}"/>
                </a:ext>
              </a:extLst>
            </p:cNvPr>
            <p:cNvSpPr/>
            <p:nvPr/>
          </p:nvSpPr>
          <p:spPr>
            <a:xfrm>
              <a:off x="8144247" y="4416171"/>
              <a:ext cx="95250" cy="28575"/>
            </a:xfrm>
            <a:custGeom>
              <a:avLst/>
              <a:gdLst>
                <a:gd name="connsiteX0" fmla="*/ 82963 w 95250"/>
                <a:gd name="connsiteY0" fmla="*/ 7144 h 28575"/>
                <a:gd name="connsiteX1" fmla="*/ 18574 w 95250"/>
                <a:gd name="connsiteY1" fmla="*/ 7144 h 28575"/>
                <a:gd name="connsiteX2" fmla="*/ 7144 w 95250"/>
                <a:gd name="connsiteY2" fmla="*/ 18669 h 28575"/>
                <a:gd name="connsiteX3" fmla="*/ 18574 w 95250"/>
                <a:gd name="connsiteY3" fmla="*/ 30194 h 28575"/>
                <a:gd name="connsiteX4" fmla="*/ 82963 w 95250"/>
                <a:gd name="connsiteY4" fmla="*/ 30194 h 28575"/>
                <a:gd name="connsiteX5" fmla="*/ 94393 w 95250"/>
                <a:gd name="connsiteY5" fmla="*/ 18669 h 28575"/>
                <a:gd name="connsiteX6" fmla="*/ 82963 w 95250"/>
                <a:gd name="connsiteY6" fmla="*/ 7144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250" h="28575">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a:ln>
                  <a:noFill/>
                </a:ln>
                <a:solidFill>
                  <a:prstClr val="black"/>
                </a:solidFill>
                <a:effectLst/>
                <a:uLnTx/>
                <a:uFillTx/>
                <a:latin typeface="Arial"/>
                <a:cs typeface="+mn-cs"/>
              </a:endParaRPr>
            </a:p>
          </p:txBody>
        </p:sp>
      </p:grpSp>
      <p:sp>
        <p:nvSpPr>
          <p:cNvPr id="32" name="空心弧 31">
            <a:extLst>
              <a:ext uri="{FF2B5EF4-FFF2-40B4-BE49-F238E27FC236}">
                <a16:creationId xmlns:a16="http://schemas.microsoft.com/office/drawing/2014/main" id="{0702FA48-7CF1-AA4B-BD04-DA22FD0C802D}"/>
              </a:ext>
            </a:extLst>
          </p:cNvPr>
          <p:cNvSpPr/>
          <p:nvPr/>
        </p:nvSpPr>
        <p:spPr>
          <a:xfrm>
            <a:off x="62118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3" name="空心弧 32">
            <a:extLst>
              <a:ext uri="{FF2B5EF4-FFF2-40B4-BE49-F238E27FC236}">
                <a16:creationId xmlns:a16="http://schemas.microsoft.com/office/drawing/2014/main" id="{DEF0F118-3AFE-7547-AF70-C7F7AE99A13A}"/>
              </a:ext>
            </a:extLst>
          </p:cNvPr>
          <p:cNvSpPr/>
          <p:nvPr/>
        </p:nvSpPr>
        <p:spPr>
          <a:xfrm>
            <a:off x="6211874" y="4176705"/>
            <a:ext cx="977900" cy="977900"/>
          </a:xfrm>
          <a:prstGeom prst="blockArc">
            <a:avLst>
              <a:gd name="adj1" fmla="val 17709558"/>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4" name="空心弧 33">
            <a:extLst>
              <a:ext uri="{FF2B5EF4-FFF2-40B4-BE49-F238E27FC236}">
                <a16:creationId xmlns:a16="http://schemas.microsoft.com/office/drawing/2014/main" id="{941C1446-F848-3A4C-91F7-8917B4A80365}"/>
              </a:ext>
            </a:extLst>
          </p:cNvPr>
          <p:cNvSpPr/>
          <p:nvPr/>
        </p:nvSpPr>
        <p:spPr>
          <a:xfrm>
            <a:off x="790097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5" name="空心弧 34">
            <a:extLst>
              <a:ext uri="{FF2B5EF4-FFF2-40B4-BE49-F238E27FC236}">
                <a16:creationId xmlns:a16="http://schemas.microsoft.com/office/drawing/2014/main" id="{EB598B5A-1AD3-9549-9154-5627A8B56207}"/>
              </a:ext>
            </a:extLst>
          </p:cNvPr>
          <p:cNvSpPr/>
          <p:nvPr/>
        </p:nvSpPr>
        <p:spPr>
          <a:xfrm rot="2700000">
            <a:off x="7900974" y="4176705"/>
            <a:ext cx="977900" cy="977900"/>
          </a:xfrm>
          <a:prstGeom prst="blockArc">
            <a:avLst>
              <a:gd name="adj1" fmla="val 1471262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6" name="空心弧 35">
            <a:extLst>
              <a:ext uri="{FF2B5EF4-FFF2-40B4-BE49-F238E27FC236}">
                <a16:creationId xmlns:a16="http://schemas.microsoft.com/office/drawing/2014/main" id="{26927AE6-19E1-5346-83EF-5D2996FC1EBA}"/>
              </a:ext>
            </a:extLst>
          </p:cNvPr>
          <p:cNvSpPr/>
          <p:nvPr/>
        </p:nvSpPr>
        <p:spPr>
          <a:xfrm>
            <a:off x="9685324" y="4176705"/>
            <a:ext cx="977900" cy="977900"/>
          </a:xfrm>
          <a:prstGeom prst="blockArc">
            <a:avLst>
              <a:gd name="adj1" fmla="val 182890"/>
              <a:gd name="adj2" fmla="val 126099"/>
              <a:gd name="adj3" fmla="val 145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7" name="空心弧 36">
            <a:extLst>
              <a:ext uri="{FF2B5EF4-FFF2-40B4-BE49-F238E27FC236}">
                <a16:creationId xmlns:a16="http://schemas.microsoft.com/office/drawing/2014/main" id="{92E5A592-5F6B-784C-825A-8ACDD89CCFE8}"/>
              </a:ext>
            </a:extLst>
          </p:cNvPr>
          <p:cNvSpPr/>
          <p:nvPr/>
        </p:nvSpPr>
        <p:spPr>
          <a:xfrm rot="9900000">
            <a:off x="9685324" y="4176705"/>
            <a:ext cx="977900" cy="977900"/>
          </a:xfrm>
          <a:prstGeom prst="blockArc">
            <a:avLst>
              <a:gd name="adj1" fmla="val 4883833"/>
              <a:gd name="adj2" fmla="val 126099"/>
              <a:gd name="adj3" fmla="val 1458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Arial"/>
              <a:ea typeface="思源黑体 CN Regular"/>
              <a:cs typeface="+mn-cs"/>
            </a:endParaRPr>
          </a:p>
        </p:txBody>
      </p:sp>
      <p:sp>
        <p:nvSpPr>
          <p:cNvPr id="38" name="文本框 37">
            <a:extLst>
              <a:ext uri="{FF2B5EF4-FFF2-40B4-BE49-F238E27FC236}">
                <a16:creationId xmlns:a16="http://schemas.microsoft.com/office/drawing/2014/main" id="{A1F12AED-3750-C24D-BBC4-21B841A982DA}"/>
              </a:ext>
            </a:extLst>
          </p:cNvPr>
          <p:cNvSpPr txBox="1"/>
          <p:nvPr/>
        </p:nvSpPr>
        <p:spPr>
          <a:xfrm>
            <a:off x="7202896" y="4357878"/>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12%</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39" name="文本框 38">
            <a:extLst>
              <a:ext uri="{FF2B5EF4-FFF2-40B4-BE49-F238E27FC236}">
                <a16:creationId xmlns:a16="http://schemas.microsoft.com/office/drawing/2014/main" id="{DB8FE566-6922-B94B-883A-44E06CE32857}"/>
              </a:ext>
            </a:extLst>
          </p:cNvPr>
          <p:cNvSpPr txBox="1"/>
          <p:nvPr/>
        </p:nvSpPr>
        <p:spPr>
          <a:xfrm>
            <a:off x="8906600" y="4357877"/>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38%</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40" name="文本框 39">
            <a:extLst>
              <a:ext uri="{FF2B5EF4-FFF2-40B4-BE49-F238E27FC236}">
                <a16:creationId xmlns:a16="http://schemas.microsoft.com/office/drawing/2014/main" id="{974CA49E-EA6D-2E4F-A9FA-C4B5240E6DBF}"/>
              </a:ext>
            </a:extLst>
          </p:cNvPr>
          <p:cNvSpPr txBox="1"/>
          <p:nvPr/>
        </p:nvSpPr>
        <p:spPr>
          <a:xfrm>
            <a:off x="10710670" y="4357876"/>
            <a:ext cx="56938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rPr>
              <a:t>79%</a:t>
            </a:r>
            <a:endParaRPr kumimoji="1" lang="zh-CN" altLang="en-US" sz="1400" b="0" i="0" u="none" strike="noStrike" kern="1200" cap="none" spc="0" normalizeH="0" baseline="0" noProof="0">
              <a:ln>
                <a:noFill/>
              </a:ln>
              <a:solidFill>
                <a:prstClr val="black">
                  <a:lumMod val="75000"/>
                  <a:lumOff val="25000"/>
                </a:prstClr>
              </a:solidFill>
              <a:effectLst/>
              <a:uLnTx/>
              <a:uFillTx/>
              <a:latin typeface="思源黑体 CN Bold"/>
              <a:ea typeface="+mj-ea"/>
              <a:cs typeface="+mn-cs"/>
            </a:endParaRPr>
          </a:p>
        </p:txBody>
      </p:sp>
      <p:sp>
        <p:nvSpPr>
          <p:cNvPr id="41" name="文本框 40">
            <a:extLst>
              <a:ext uri="{FF2B5EF4-FFF2-40B4-BE49-F238E27FC236}">
                <a16:creationId xmlns:a16="http://schemas.microsoft.com/office/drawing/2014/main" id="{C23F4FBF-1702-404A-96E6-24AFFF71EC92}"/>
              </a:ext>
            </a:extLst>
          </p:cNvPr>
          <p:cNvSpPr txBox="1"/>
          <p:nvPr/>
        </p:nvSpPr>
        <p:spPr>
          <a:xfrm>
            <a:off x="6213437" y="1868629"/>
            <a:ext cx="281359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WORK</a:t>
            </a:r>
            <a:r>
              <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rPr>
              <a:t> </a:t>
            </a:r>
            <a:r>
              <a:rPr kumimoji="1" lang="en-US" altLang="zh-CN" sz="2800" b="0" i="0" u="none" strike="noStrike" kern="1200" cap="none" spc="0" normalizeH="0" baseline="0" noProof="0" dirty="0">
                <a:ln>
                  <a:noFill/>
                </a:ln>
                <a:solidFill>
                  <a:srgbClr val="44546A"/>
                </a:solidFill>
                <a:effectLst/>
                <a:uLnTx/>
                <a:uFillTx/>
                <a:latin typeface="思源黑体 CN Bold"/>
                <a:ea typeface="+mj-ea"/>
                <a:cs typeface="+mn-cs"/>
              </a:rPr>
              <a:t>REPORT</a:t>
            </a:r>
            <a:endParaRPr kumimoji="1" lang="zh-CN" altLang="en-US" sz="2800" b="0" i="0" u="none" strike="noStrike" kern="1200" cap="none" spc="0" normalizeH="0" baseline="0" noProof="0" dirty="0">
              <a:ln>
                <a:noFill/>
              </a:ln>
              <a:solidFill>
                <a:srgbClr val="44546A"/>
              </a:solidFill>
              <a:effectLst/>
              <a:uLnTx/>
              <a:uFillTx/>
              <a:latin typeface="思源黑体 CN Bold"/>
              <a:ea typeface="+mj-ea"/>
              <a:cs typeface="+mn-cs"/>
            </a:endParaRPr>
          </a:p>
        </p:txBody>
      </p:sp>
      <p:sp>
        <p:nvSpPr>
          <p:cNvPr id="42" name="文本框 41">
            <a:extLst>
              <a:ext uri="{FF2B5EF4-FFF2-40B4-BE49-F238E27FC236}">
                <a16:creationId xmlns:a16="http://schemas.microsoft.com/office/drawing/2014/main" id="{A54A1D47-ABAF-E644-8BCE-D2ED74330D4B}"/>
              </a:ext>
            </a:extLst>
          </p:cNvPr>
          <p:cNvSpPr txBox="1"/>
          <p:nvPr/>
        </p:nvSpPr>
        <p:spPr>
          <a:xfrm>
            <a:off x="6213437" y="2808265"/>
            <a:ext cx="5040577" cy="87626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模板，请在此输入您需要的文字内容，感谢您使用我们的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模板。感谢您使用我们的</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PPT</a:t>
            </a: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模板。</a:t>
            </a:r>
          </a:p>
        </p:txBody>
      </p:sp>
    </p:spTree>
    <p:extLst>
      <p:ext uri="{BB962C8B-B14F-4D97-AF65-F5344CB8AC3E}">
        <p14:creationId xmlns:p14="http://schemas.microsoft.com/office/powerpoint/2010/main" val="177251030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dissolve">
                                      <p:cBhvr>
                                        <p:cTn id="19" dur="500"/>
                                        <p:tgtEl>
                                          <p:spTgt spid="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dissolve">
                                      <p:cBhvr>
                                        <p:cTn id="22" dur="500"/>
                                        <p:tgtEl>
                                          <p:spTgt spid="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dissolve">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dissolve">
                                      <p:cBhvr>
                                        <p:cTn id="45" dur="500"/>
                                        <p:tgtEl>
                                          <p:spTgt spid="3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dissolve">
                                      <p:cBhvr>
                                        <p:cTn id="48" dur="500"/>
                                        <p:tgtEl>
                                          <p:spTgt spid="3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dissolve">
                                      <p:cBhvr>
                                        <p:cTn id="51" dur="500"/>
                                        <p:tgtEl>
                                          <p:spTgt spid="3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dissolve">
                                      <p:cBhvr>
                                        <p:cTn id="54" dur="500"/>
                                        <p:tgtEl>
                                          <p:spTgt spid="3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dissolve">
                                      <p:cBhvr>
                                        <p:cTn id="57" dur="500"/>
                                        <p:tgtEl>
                                          <p:spTgt spid="3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6" grpId="0"/>
      <p:bldP spid="17" grpId="0" animBg="1"/>
      <p:bldP spid="18" grpId="0" animBg="1"/>
      <p:bldP spid="19" grpId="0"/>
      <p:bldP spid="20" grpId="0" animBg="1"/>
      <p:bldP spid="21" grpId="0" animBg="1"/>
      <p:bldP spid="22" grpId="0"/>
      <p:bldP spid="32" grpId="0" animBg="1"/>
      <p:bldP spid="33" grpId="0" animBg="1"/>
      <p:bldP spid="34" grpId="0" animBg="1"/>
      <p:bldP spid="35" grpId="0" animBg="1"/>
      <p:bldP spid="36" grpId="0" animBg="1"/>
      <p:bldP spid="37" grpId="0" animBg="1"/>
      <p:bldP spid="38" grpId="0"/>
      <p:bldP spid="39" grpId="0"/>
      <p:bldP spid="40" grpId="0"/>
      <p:bldP spid="41" grpId="0"/>
      <p:bldP spid="4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a:t>
            </a:r>
            <a:r>
              <a:rPr kumimoji="1" lang="zh-CN" altLang="en-US" sz="2800" dirty="0">
                <a:solidFill>
                  <a:srgbClr val="44546A"/>
                </a:solidFill>
                <a:latin typeface="思源黑体 Medium" panose="020B0600000000000000" pitchFamily="34" charset="-122"/>
                <a:ea typeface="思源黑体 Medium" panose="020B0600000000000000" pitchFamily="34" charset="-122"/>
              </a:rPr>
              <a:t>四</a:t>
            </a: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04</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6109365" cy="1107996"/>
          </a:xfrm>
          <a:prstGeom prst="rect">
            <a:avLst/>
          </a:prstGeom>
          <a:noFill/>
        </p:spPr>
        <p:txBody>
          <a:bodyPr wrap="none" rtlCol="0">
            <a:spAutoFit/>
          </a:bodyPr>
          <a:lstStyle/>
          <a:p>
            <a:pPr lvl="0"/>
            <a:r>
              <a:rPr kumimoji="1" lang="zh-CN" altLang="en-US" sz="6600" dirty="0">
                <a:solidFill>
                  <a:srgbClr val="44546A"/>
                </a:solidFill>
                <a:latin typeface="思源黑体 Medium" panose="020B0600000000000000" pitchFamily="34" charset="-122"/>
                <a:ea typeface="思源黑体 Medium" panose="020B0600000000000000" pitchFamily="34" charset="-122"/>
              </a:rPr>
              <a:t>各部门沟通流程</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77610219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各部门沟通流程</a:t>
            </a:r>
          </a:p>
        </p:txBody>
      </p:sp>
      <p:grpSp>
        <p:nvGrpSpPr>
          <p:cNvPr id="16" name="组合 15">
            <a:extLst>
              <a:ext uri="{FF2B5EF4-FFF2-40B4-BE49-F238E27FC236}">
                <a16:creationId xmlns:a16="http://schemas.microsoft.com/office/drawing/2014/main" id="{05C11D4D-6D5A-45A4-A142-25A8094D8F9E}"/>
              </a:ext>
            </a:extLst>
          </p:cNvPr>
          <p:cNvGrpSpPr/>
          <p:nvPr/>
        </p:nvGrpSpPr>
        <p:grpSpPr>
          <a:xfrm>
            <a:off x="853102" y="2307176"/>
            <a:ext cx="10471345" cy="182881"/>
            <a:chOff x="639826" y="1875854"/>
            <a:chExt cx="7853509" cy="137161"/>
          </a:xfrm>
        </p:grpSpPr>
        <p:cxnSp>
          <p:nvCxnSpPr>
            <p:cNvPr id="17" name="Straight Connector 3">
              <a:extLst>
                <a:ext uri="{FF2B5EF4-FFF2-40B4-BE49-F238E27FC236}">
                  <a16:creationId xmlns:a16="http://schemas.microsoft.com/office/drawing/2014/main" id="{CFB60F42-3936-4752-B9D3-72ADE67F9C48}"/>
                </a:ext>
              </a:extLst>
            </p:cNvPr>
            <p:cNvCxnSpPr/>
            <p:nvPr/>
          </p:nvCxnSpPr>
          <p:spPr>
            <a:xfrm>
              <a:off x="1594780" y="1944434"/>
              <a:ext cx="1067640" cy="0"/>
            </a:xfrm>
            <a:prstGeom prst="line">
              <a:avLst/>
            </a:prstGeom>
            <a:noFill/>
            <a:ln w="19050" cap="flat" cmpd="sng" algn="ctr">
              <a:solidFill>
                <a:schemeClr val="bg1">
                  <a:lumMod val="65000"/>
                </a:schemeClr>
              </a:solidFill>
              <a:prstDash val="solid"/>
              <a:miter lim="800000"/>
            </a:ln>
            <a:effectLst/>
          </p:spPr>
        </p:cxnSp>
        <p:cxnSp>
          <p:nvCxnSpPr>
            <p:cNvPr id="18" name="Straight Connector 4">
              <a:extLst>
                <a:ext uri="{FF2B5EF4-FFF2-40B4-BE49-F238E27FC236}">
                  <a16:creationId xmlns:a16="http://schemas.microsoft.com/office/drawing/2014/main" id="{D1A3C15E-A2AC-414F-B51B-3474AC10556C}"/>
                </a:ext>
              </a:extLst>
            </p:cNvPr>
            <p:cNvCxnSpPr/>
            <p:nvPr/>
          </p:nvCxnSpPr>
          <p:spPr>
            <a:xfrm>
              <a:off x="639826" y="1944434"/>
              <a:ext cx="815246" cy="0"/>
            </a:xfrm>
            <a:prstGeom prst="line">
              <a:avLst/>
            </a:prstGeom>
            <a:noFill/>
            <a:ln w="19050" cap="flat" cmpd="sng" algn="ctr">
              <a:solidFill>
                <a:schemeClr val="bg1">
                  <a:lumMod val="65000"/>
                </a:schemeClr>
              </a:solidFill>
              <a:prstDash val="solid"/>
              <a:miter lim="800000"/>
              <a:headEnd type="oval"/>
            </a:ln>
            <a:effectLst/>
          </p:spPr>
        </p:cxnSp>
        <p:cxnSp>
          <p:nvCxnSpPr>
            <p:cNvPr id="19" name="Straight Connector 5">
              <a:extLst>
                <a:ext uri="{FF2B5EF4-FFF2-40B4-BE49-F238E27FC236}">
                  <a16:creationId xmlns:a16="http://schemas.microsoft.com/office/drawing/2014/main" id="{913D05F2-2CB6-4044-9FD0-F6564F0C09D3}"/>
                </a:ext>
              </a:extLst>
            </p:cNvPr>
            <p:cNvCxnSpPr/>
            <p:nvPr/>
          </p:nvCxnSpPr>
          <p:spPr>
            <a:xfrm>
              <a:off x="7678089" y="1944434"/>
              <a:ext cx="815246" cy="0"/>
            </a:xfrm>
            <a:prstGeom prst="line">
              <a:avLst/>
            </a:prstGeom>
            <a:noFill/>
            <a:ln w="19050" cap="flat" cmpd="sng" algn="ctr">
              <a:solidFill>
                <a:schemeClr val="bg1">
                  <a:lumMod val="65000"/>
                </a:schemeClr>
              </a:solidFill>
              <a:prstDash val="solid"/>
              <a:miter lim="800000"/>
              <a:tailEnd type="oval"/>
            </a:ln>
            <a:effectLst/>
          </p:spPr>
        </p:cxnSp>
        <p:sp>
          <p:nvSpPr>
            <p:cNvPr id="20" name="Oval 6">
              <a:extLst>
                <a:ext uri="{FF2B5EF4-FFF2-40B4-BE49-F238E27FC236}">
                  <a16:creationId xmlns:a16="http://schemas.microsoft.com/office/drawing/2014/main" id="{322E24EA-E5D4-45AD-A9A5-A8979930D9D4}"/>
                </a:ext>
              </a:extLst>
            </p:cNvPr>
            <p:cNvSpPr>
              <a:spLocks noChangeAspect="1"/>
            </p:cNvSpPr>
            <p:nvPr/>
          </p:nvSpPr>
          <p:spPr bwMode="auto">
            <a:xfrm rot="16200000" flipH="1" flipV="1">
              <a:off x="1463205" y="1874583"/>
              <a:ext cx="123444" cy="139707"/>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1" name="Straight Connector 7">
              <a:extLst>
                <a:ext uri="{FF2B5EF4-FFF2-40B4-BE49-F238E27FC236}">
                  <a16:creationId xmlns:a16="http://schemas.microsoft.com/office/drawing/2014/main" id="{ADD9B70B-94FB-48A7-973D-456554DD059D}"/>
                </a:ext>
              </a:extLst>
            </p:cNvPr>
            <p:cNvCxnSpPr/>
            <p:nvPr/>
          </p:nvCxnSpPr>
          <p:spPr>
            <a:xfrm>
              <a:off x="2806893" y="1944434"/>
              <a:ext cx="1067640" cy="0"/>
            </a:xfrm>
            <a:prstGeom prst="line">
              <a:avLst/>
            </a:prstGeom>
            <a:noFill/>
            <a:ln w="19050" cap="flat" cmpd="sng" algn="ctr">
              <a:solidFill>
                <a:schemeClr val="bg1">
                  <a:lumMod val="65000"/>
                </a:schemeClr>
              </a:solidFill>
              <a:prstDash val="solid"/>
              <a:miter lim="800000"/>
            </a:ln>
            <a:effectLst/>
          </p:spPr>
        </p:cxnSp>
        <p:cxnSp>
          <p:nvCxnSpPr>
            <p:cNvPr id="22" name="Straight Connector 8">
              <a:extLst>
                <a:ext uri="{FF2B5EF4-FFF2-40B4-BE49-F238E27FC236}">
                  <a16:creationId xmlns:a16="http://schemas.microsoft.com/office/drawing/2014/main" id="{4B63BC2F-4F58-405D-B3E8-9EF39FDDE1D2}"/>
                </a:ext>
              </a:extLst>
            </p:cNvPr>
            <p:cNvCxnSpPr/>
            <p:nvPr/>
          </p:nvCxnSpPr>
          <p:spPr>
            <a:xfrm>
              <a:off x="4024999" y="1944434"/>
              <a:ext cx="1067640" cy="0"/>
            </a:xfrm>
            <a:prstGeom prst="line">
              <a:avLst/>
            </a:prstGeom>
            <a:noFill/>
            <a:ln w="19050" cap="flat" cmpd="sng" algn="ctr">
              <a:solidFill>
                <a:schemeClr val="bg1">
                  <a:lumMod val="65000"/>
                </a:schemeClr>
              </a:solidFill>
              <a:prstDash val="solid"/>
              <a:miter lim="800000"/>
            </a:ln>
            <a:effectLst/>
          </p:spPr>
        </p:cxnSp>
        <p:sp>
          <p:nvSpPr>
            <p:cNvPr id="23" name="Oval 9">
              <a:extLst>
                <a:ext uri="{FF2B5EF4-FFF2-40B4-BE49-F238E27FC236}">
                  <a16:creationId xmlns:a16="http://schemas.microsoft.com/office/drawing/2014/main" id="{930EC71D-1C69-4D62-A9C9-B48FE8298E16}"/>
                </a:ext>
              </a:extLst>
            </p:cNvPr>
            <p:cNvSpPr>
              <a:spLocks noChangeAspect="1"/>
            </p:cNvSpPr>
            <p:nvPr/>
          </p:nvSpPr>
          <p:spPr bwMode="auto">
            <a:xfrm rot="16200000" flipH="1" flipV="1">
              <a:off x="267145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4" name="Straight Connector 10">
              <a:extLst>
                <a:ext uri="{FF2B5EF4-FFF2-40B4-BE49-F238E27FC236}">
                  <a16:creationId xmlns:a16="http://schemas.microsoft.com/office/drawing/2014/main" id="{7CFC7287-C534-4D65-AB92-21EEA9F15282}"/>
                </a:ext>
              </a:extLst>
            </p:cNvPr>
            <p:cNvCxnSpPr/>
            <p:nvPr/>
          </p:nvCxnSpPr>
          <p:spPr>
            <a:xfrm>
              <a:off x="5232348" y="1944434"/>
              <a:ext cx="1067640" cy="0"/>
            </a:xfrm>
            <a:prstGeom prst="line">
              <a:avLst/>
            </a:prstGeom>
            <a:noFill/>
            <a:ln w="19050" cap="flat" cmpd="sng" algn="ctr">
              <a:solidFill>
                <a:schemeClr val="bg1">
                  <a:lumMod val="65000"/>
                </a:schemeClr>
              </a:solidFill>
              <a:prstDash val="solid"/>
              <a:miter lim="800000"/>
            </a:ln>
            <a:effectLst/>
          </p:spPr>
        </p:cxnSp>
        <p:sp>
          <p:nvSpPr>
            <p:cNvPr id="25" name="Oval 11">
              <a:extLst>
                <a:ext uri="{FF2B5EF4-FFF2-40B4-BE49-F238E27FC236}">
                  <a16:creationId xmlns:a16="http://schemas.microsoft.com/office/drawing/2014/main" id="{7D20DD63-596A-4028-8009-77C3BF803842}"/>
                </a:ext>
              </a:extLst>
            </p:cNvPr>
            <p:cNvSpPr>
              <a:spLocks noChangeAspect="1"/>
            </p:cNvSpPr>
            <p:nvPr/>
          </p:nvSpPr>
          <p:spPr bwMode="auto">
            <a:xfrm rot="16200000" flipH="1" flipV="1">
              <a:off x="3878805"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26" name="Straight Connector 12">
              <a:extLst>
                <a:ext uri="{FF2B5EF4-FFF2-40B4-BE49-F238E27FC236}">
                  <a16:creationId xmlns:a16="http://schemas.microsoft.com/office/drawing/2014/main" id="{4516E879-D9F1-43CC-94C4-F4701042CD54}"/>
                </a:ext>
              </a:extLst>
            </p:cNvPr>
            <p:cNvCxnSpPr/>
            <p:nvPr/>
          </p:nvCxnSpPr>
          <p:spPr>
            <a:xfrm>
              <a:off x="6455218" y="1944434"/>
              <a:ext cx="1067640" cy="0"/>
            </a:xfrm>
            <a:prstGeom prst="line">
              <a:avLst/>
            </a:prstGeom>
            <a:noFill/>
            <a:ln w="19050" cap="flat" cmpd="sng" algn="ctr">
              <a:solidFill>
                <a:schemeClr val="bg1">
                  <a:lumMod val="65000"/>
                </a:schemeClr>
              </a:solidFill>
              <a:prstDash val="solid"/>
              <a:miter lim="800000"/>
            </a:ln>
            <a:effectLst/>
          </p:spPr>
        </p:cxnSp>
        <p:sp>
          <p:nvSpPr>
            <p:cNvPr id="27" name="Oval 13">
              <a:extLst>
                <a:ext uri="{FF2B5EF4-FFF2-40B4-BE49-F238E27FC236}">
                  <a16:creationId xmlns:a16="http://schemas.microsoft.com/office/drawing/2014/main" id="{6F7F0F9A-61B7-46C1-B4D6-F8EAC0C548A9}"/>
                </a:ext>
              </a:extLst>
            </p:cNvPr>
            <p:cNvSpPr>
              <a:spLocks noChangeAspect="1"/>
            </p:cNvSpPr>
            <p:nvPr/>
          </p:nvSpPr>
          <p:spPr bwMode="auto">
            <a:xfrm rot="16200000" flipH="1" flipV="1">
              <a:off x="5101674" y="1866819"/>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28" name="Oval 14">
              <a:extLst>
                <a:ext uri="{FF2B5EF4-FFF2-40B4-BE49-F238E27FC236}">
                  <a16:creationId xmlns:a16="http://schemas.microsoft.com/office/drawing/2014/main" id="{3246A639-1D29-4E8D-93CD-80C67F56E628}"/>
                </a:ext>
              </a:extLst>
            </p:cNvPr>
            <p:cNvSpPr>
              <a:spLocks noChangeAspect="1"/>
            </p:cNvSpPr>
            <p:nvPr/>
          </p:nvSpPr>
          <p:spPr bwMode="auto">
            <a:xfrm rot="16200000" flipH="1" flipV="1">
              <a:off x="6309024"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29" name="Oval 15">
              <a:extLst>
                <a:ext uri="{FF2B5EF4-FFF2-40B4-BE49-F238E27FC236}">
                  <a16:creationId xmlns:a16="http://schemas.microsoft.com/office/drawing/2014/main" id="{EFF252DC-A56B-48AD-8FC7-C0D7E1FF4436}"/>
                </a:ext>
              </a:extLst>
            </p:cNvPr>
            <p:cNvSpPr>
              <a:spLocks noChangeAspect="1"/>
            </p:cNvSpPr>
            <p:nvPr/>
          </p:nvSpPr>
          <p:spPr bwMode="auto">
            <a:xfrm rot="16200000" flipH="1" flipV="1">
              <a:off x="7531893" y="1866820"/>
              <a:ext cx="137160" cy="155230"/>
            </a:xfrm>
            <a:prstGeom prst="ellipse">
              <a:avLst/>
            </a:prstGeom>
            <a:noFill/>
            <a:ln w="28575">
              <a:solidFill>
                <a:schemeClr val="bg1">
                  <a:lumMod val="65000"/>
                </a:schemeClr>
              </a:solid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grpSp>
      <p:grpSp>
        <p:nvGrpSpPr>
          <p:cNvPr id="30" name="组合 29">
            <a:extLst>
              <a:ext uri="{FF2B5EF4-FFF2-40B4-BE49-F238E27FC236}">
                <a16:creationId xmlns:a16="http://schemas.microsoft.com/office/drawing/2014/main" id="{7414A3FE-0C78-413B-B1D3-8C43CDC32A78}"/>
              </a:ext>
            </a:extLst>
          </p:cNvPr>
          <p:cNvGrpSpPr/>
          <p:nvPr/>
        </p:nvGrpSpPr>
        <p:grpSpPr>
          <a:xfrm>
            <a:off x="1427776" y="1764167"/>
            <a:ext cx="9253780" cy="585221"/>
            <a:chOff x="1070831" y="1468596"/>
            <a:chExt cx="6940335" cy="438915"/>
          </a:xfrm>
        </p:grpSpPr>
        <p:sp>
          <p:nvSpPr>
            <p:cNvPr id="31" name="TextBox 16">
              <a:extLst>
                <a:ext uri="{FF2B5EF4-FFF2-40B4-BE49-F238E27FC236}">
                  <a16:creationId xmlns:a16="http://schemas.microsoft.com/office/drawing/2014/main" id="{1E6C42B2-5979-4D2B-ADB1-A0DE5434568F}"/>
                </a:ext>
              </a:extLst>
            </p:cNvPr>
            <p:cNvSpPr txBox="1"/>
            <p:nvPr/>
          </p:nvSpPr>
          <p:spPr>
            <a:xfrm>
              <a:off x="1070831" y="1468596"/>
              <a:ext cx="821379" cy="438581"/>
            </a:xfrm>
            <a:prstGeom prst="rect">
              <a:avLst/>
            </a:prstGeom>
            <a:noFill/>
          </p:spPr>
          <p:txBody>
            <a:bodyPr wrap="none">
              <a:normAutofit/>
            </a:bodyPr>
            <a:lstStyle/>
            <a:p>
              <a:pPr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1</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2" name="TextBox 17">
              <a:extLst>
                <a:ext uri="{FF2B5EF4-FFF2-40B4-BE49-F238E27FC236}">
                  <a16:creationId xmlns:a16="http://schemas.microsoft.com/office/drawing/2014/main" id="{4A463257-70C8-47C4-989C-9198E5941F10}"/>
                </a:ext>
              </a:extLst>
            </p:cNvPr>
            <p:cNvSpPr txBox="1"/>
            <p:nvPr/>
          </p:nvSpPr>
          <p:spPr>
            <a:xfrm>
              <a:off x="2329349"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2</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3" name="TextBox 18">
              <a:extLst>
                <a:ext uri="{FF2B5EF4-FFF2-40B4-BE49-F238E27FC236}">
                  <a16:creationId xmlns:a16="http://schemas.microsoft.com/office/drawing/2014/main" id="{818C98F6-1A9A-40D1-A152-09AEED49EB49}"/>
                </a:ext>
              </a:extLst>
            </p:cNvPr>
            <p:cNvSpPr txBox="1"/>
            <p:nvPr/>
          </p:nvSpPr>
          <p:spPr>
            <a:xfrm>
              <a:off x="3536697"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3</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4" name="TextBox 19">
              <a:extLst>
                <a:ext uri="{FF2B5EF4-FFF2-40B4-BE49-F238E27FC236}">
                  <a16:creationId xmlns:a16="http://schemas.microsoft.com/office/drawing/2014/main" id="{BD4F38A0-5C83-4023-ADD1-11D8490B6D30}"/>
                </a:ext>
              </a:extLst>
            </p:cNvPr>
            <p:cNvSpPr txBox="1"/>
            <p:nvPr/>
          </p:nvSpPr>
          <p:spPr>
            <a:xfrm>
              <a:off x="4759568"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4</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5" name="TextBox 20">
              <a:extLst>
                <a:ext uri="{FF2B5EF4-FFF2-40B4-BE49-F238E27FC236}">
                  <a16:creationId xmlns:a16="http://schemas.microsoft.com/office/drawing/2014/main" id="{CAEE924F-F23D-4932-8A9E-7D3C0B9DFCD1}"/>
                </a:ext>
              </a:extLst>
            </p:cNvPr>
            <p:cNvSpPr txBox="1"/>
            <p:nvPr/>
          </p:nvSpPr>
          <p:spPr>
            <a:xfrm>
              <a:off x="5966916"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5</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sp>
          <p:nvSpPr>
            <p:cNvPr id="36" name="TextBox 21">
              <a:extLst>
                <a:ext uri="{FF2B5EF4-FFF2-40B4-BE49-F238E27FC236}">
                  <a16:creationId xmlns:a16="http://schemas.microsoft.com/office/drawing/2014/main" id="{39953C8A-EE93-4C82-AE2B-52578EA5F3EB}"/>
                </a:ext>
              </a:extLst>
            </p:cNvPr>
            <p:cNvSpPr txBox="1"/>
            <p:nvPr/>
          </p:nvSpPr>
          <p:spPr>
            <a:xfrm>
              <a:off x="7189787" y="1468930"/>
              <a:ext cx="821379" cy="438581"/>
            </a:xfrm>
            <a:prstGeom prst="rect">
              <a:avLst/>
            </a:prstGeom>
            <a:noFill/>
          </p:spPr>
          <p:txBody>
            <a:bodyPr wrap="none">
              <a:normAutofit/>
            </a:bodyPr>
            <a:lstStyle/>
            <a:p>
              <a:pPr lvl="0" algn="ct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第</a:t>
              </a:r>
              <a:r>
                <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rPr>
                <a:t>6</a:t>
              </a:r>
              <a:r>
                <a:rPr lang="zh-CN" altLang="en-US" sz="2000" dirty="0">
                  <a:solidFill>
                    <a:srgbClr val="44546A"/>
                  </a:solidFill>
                  <a:latin typeface="思源黑体 Normal" panose="020B0400000000000000" pitchFamily="34" charset="-122"/>
                  <a:ea typeface="思源黑体 Normal" panose="020B0400000000000000" pitchFamily="34" charset="-122"/>
                  <a:cs typeface="+mn-ea"/>
                  <a:sym typeface="+mn-lt"/>
                </a:rPr>
                <a:t>步</a:t>
              </a:r>
              <a:endParaRPr lang="en-US" altLang="zh-CN" sz="2000" dirty="0">
                <a:solidFill>
                  <a:srgbClr val="44546A"/>
                </a:solidFill>
                <a:latin typeface="思源黑体 Normal" panose="020B0400000000000000" pitchFamily="34" charset="-122"/>
                <a:ea typeface="思源黑体 Normal" panose="020B0400000000000000" pitchFamily="34" charset="-122"/>
                <a:cs typeface="+mn-ea"/>
                <a:sym typeface="+mn-lt"/>
              </a:endParaRPr>
            </a:p>
          </p:txBody>
        </p:sp>
      </p:grpSp>
      <p:grpSp>
        <p:nvGrpSpPr>
          <p:cNvPr id="37" name="组合 36">
            <a:extLst>
              <a:ext uri="{FF2B5EF4-FFF2-40B4-BE49-F238E27FC236}">
                <a16:creationId xmlns:a16="http://schemas.microsoft.com/office/drawing/2014/main" id="{1AC5A3BB-DB95-428A-8A0D-979110FC2D84}"/>
              </a:ext>
            </a:extLst>
          </p:cNvPr>
          <p:cNvGrpSpPr/>
          <p:nvPr/>
        </p:nvGrpSpPr>
        <p:grpSpPr>
          <a:xfrm>
            <a:off x="1618658" y="2502079"/>
            <a:ext cx="8929885" cy="1751643"/>
            <a:chOff x="1213993" y="2022032"/>
            <a:chExt cx="6697414" cy="1313732"/>
          </a:xfrm>
        </p:grpSpPr>
        <p:cxnSp>
          <p:nvCxnSpPr>
            <p:cNvPr id="38" name="Straight Connector 22">
              <a:extLst>
                <a:ext uri="{FF2B5EF4-FFF2-40B4-BE49-F238E27FC236}">
                  <a16:creationId xmlns:a16="http://schemas.microsoft.com/office/drawing/2014/main" id="{87414FF8-304D-4CC2-868D-DE9AC19DF258}"/>
                </a:ext>
              </a:extLst>
            </p:cNvPr>
            <p:cNvCxnSpPr/>
            <p:nvPr/>
          </p:nvCxnSpPr>
          <p:spPr>
            <a:xfrm>
              <a:off x="1524927" y="2022032"/>
              <a:ext cx="0" cy="717230"/>
            </a:xfrm>
            <a:prstGeom prst="line">
              <a:avLst/>
            </a:prstGeom>
            <a:noFill/>
            <a:ln w="19050" cap="flat" cmpd="sng" algn="ctr">
              <a:solidFill>
                <a:srgbClr val="44546A"/>
              </a:solidFill>
              <a:prstDash val="solid"/>
              <a:miter lim="800000"/>
            </a:ln>
            <a:effectLst/>
          </p:spPr>
        </p:cxnSp>
        <p:sp>
          <p:nvSpPr>
            <p:cNvPr id="39" name="Isosceles Triangle 23">
              <a:extLst>
                <a:ext uri="{FF2B5EF4-FFF2-40B4-BE49-F238E27FC236}">
                  <a16:creationId xmlns:a16="http://schemas.microsoft.com/office/drawing/2014/main" id="{3E6F408C-45D1-4276-99DD-8E9AE9540074}"/>
                </a:ext>
              </a:extLst>
            </p:cNvPr>
            <p:cNvSpPr/>
            <p:nvPr/>
          </p:nvSpPr>
          <p:spPr bwMode="auto">
            <a:xfrm>
              <a:off x="121399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0" name="Straight Connector 24">
              <a:extLst>
                <a:ext uri="{FF2B5EF4-FFF2-40B4-BE49-F238E27FC236}">
                  <a16:creationId xmlns:a16="http://schemas.microsoft.com/office/drawing/2014/main" id="{17B0DE4C-55E4-4570-B894-CCD2F798E556}"/>
                </a:ext>
              </a:extLst>
            </p:cNvPr>
            <p:cNvCxnSpPr/>
            <p:nvPr/>
          </p:nvCxnSpPr>
          <p:spPr>
            <a:xfrm>
              <a:off x="2740035" y="2022032"/>
              <a:ext cx="0" cy="717230"/>
            </a:xfrm>
            <a:prstGeom prst="line">
              <a:avLst/>
            </a:prstGeom>
            <a:noFill/>
            <a:ln w="19050" cap="flat" cmpd="sng" algn="ctr">
              <a:solidFill>
                <a:srgbClr val="44546A"/>
              </a:solidFill>
              <a:prstDash val="solid"/>
              <a:miter lim="800000"/>
            </a:ln>
            <a:effectLst/>
          </p:spPr>
        </p:cxnSp>
        <p:sp>
          <p:nvSpPr>
            <p:cNvPr id="41" name="Isosceles Triangle 25">
              <a:extLst>
                <a:ext uri="{FF2B5EF4-FFF2-40B4-BE49-F238E27FC236}">
                  <a16:creationId xmlns:a16="http://schemas.microsoft.com/office/drawing/2014/main" id="{A55605B9-968E-42C3-A261-1C160A8C8AC7}"/>
                </a:ext>
              </a:extLst>
            </p:cNvPr>
            <p:cNvSpPr/>
            <p:nvPr/>
          </p:nvSpPr>
          <p:spPr bwMode="auto">
            <a:xfrm>
              <a:off x="2429103"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2" name="Straight Connector 26">
              <a:extLst>
                <a:ext uri="{FF2B5EF4-FFF2-40B4-BE49-F238E27FC236}">
                  <a16:creationId xmlns:a16="http://schemas.microsoft.com/office/drawing/2014/main" id="{979EB298-00AB-4B31-B346-D734222098CA}"/>
                </a:ext>
              </a:extLst>
            </p:cNvPr>
            <p:cNvCxnSpPr/>
            <p:nvPr/>
          </p:nvCxnSpPr>
          <p:spPr>
            <a:xfrm>
              <a:off x="3947385" y="2022032"/>
              <a:ext cx="0" cy="717230"/>
            </a:xfrm>
            <a:prstGeom prst="line">
              <a:avLst/>
            </a:prstGeom>
            <a:noFill/>
            <a:ln w="19050" cap="flat" cmpd="sng" algn="ctr">
              <a:solidFill>
                <a:srgbClr val="44546A"/>
              </a:solidFill>
              <a:prstDash val="solid"/>
              <a:miter lim="800000"/>
            </a:ln>
            <a:effectLst/>
          </p:spPr>
        </p:cxnSp>
        <p:sp>
          <p:nvSpPr>
            <p:cNvPr id="43" name="Isosceles Triangle 27">
              <a:extLst>
                <a:ext uri="{FF2B5EF4-FFF2-40B4-BE49-F238E27FC236}">
                  <a16:creationId xmlns:a16="http://schemas.microsoft.com/office/drawing/2014/main" id="{BE55094E-C7A3-4EE4-B449-FA1924932A3D}"/>
                </a:ext>
              </a:extLst>
            </p:cNvPr>
            <p:cNvSpPr/>
            <p:nvPr/>
          </p:nvSpPr>
          <p:spPr bwMode="auto">
            <a:xfrm>
              <a:off x="363645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4" name="Straight Connector 28">
              <a:extLst>
                <a:ext uri="{FF2B5EF4-FFF2-40B4-BE49-F238E27FC236}">
                  <a16:creationId xmlns:a16="http://schemas.microsoft.com/office/drawing/2014/main" id="{3AAA4B11-5FC0-46DD-BEE1-589AD18F0AE4}"/>
                </a:ext>
              </a:extLst>
            </p:cNvPr>
            <p:cNvCxnSpPr/>
            <p:nvPr/>
          </p:nvCxnSpPr>
          <p:spPr>
            <a:xfrm>
              <a:off x="5170254" y="2022032"/>
              <a:ext cx="0" cy="717230"/>
            </a:xfrm>
            <a:prstGeom prst="line">
              <a:avLst/>
            </a:prstGeom>
            <a:noFill/>
            <a:ln w="19050" cap="flat" cmpd="sng" algn="ctr">
              <a:solidFill>
                <a:srgbClr val="44546A"/>
              </a:solidFill>
              <a:prstDash val="solid"/>
              <a:miter lim="800000"/>
            </a:ln>
            <a:effectLst/>
          </p:spPr>
        </p:cxnSp>
        <p:sp>
          <p:nvSpPr>
            <p:cNvPr id="45" name="Isosceles Triangle 29">
              <a:extLst>
                <a:ext uri="{FF2B5EF4-FFF2-40B4-BE49-F238E27FC236}">
                  <a16:creationId xmlns:a16="http://schemas.microsoft.com/office/drawing/2014/main" id="{2CB1B1EE-F433-497D-8972-241A66FDE6EC}"/>
                </a:ext>
              </a:extLst>
            </p:cNvPr>
            <p:cNvSpPr/>
            <p:nvPr/>
          </p:nvSpPr>
          <p:spPr bwMode="auto">
            <a:xfrm>
              <a:off x="4859322"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6" name="Straight Connector 30">
              <a:extLst>
                <a:ext uri="{FF2B5EF4-FFF2-40B4-BE49-F238E27FC236}">
                  <a16:creationId xmlns:a16="http://schemas.microsoft.com/office/drawing/2014/main" id="{3025F82F-B7DE-4ABF-967C-6F4EE9E6819B}"/>
                </a:ext>
              </a:extLst>
            </p:cNvPr>
            <p:cNvCxnSpPr/>
            <p:nvPr/>
          </p:nvCxnSpPr>
          <p:spPr>
            <a:xfrm>
              <a:off x="6377604" y="2022032"/>
              <a:ext cx="0" cy="717230"/>
            </a:xfrm>
            <a:prstGeom prst="line">
              <a:avLst/>
            </a:prstGeom>
            <a:noFill/>
            <a:ln w="19050" cap="flat" cmpd="sng" algn="ctr">
              <a:solidFill>
                <a:srgbClr val="44546A"/>
              </a:solidFill>
              <a:prstDash val="solid"/>
              <a:miter lim="800000"/>
            </a:ln>
            <a:effectLst/>
          </p:spPr>
        </p:cxnSp>
        <p:sp>
          <p:nvSpPr>
            <p:cNvPr id="47" name="Isosceles Triangle 31">
              <a:extLst>
                <a:ext uri="{FF2B5EF4-FFF2-40B4-BE49-F238E27FC236}">
                  <a16:creationId xmlns:a16="http://schemas.microsoft.com/office/drawing/2014/main" id="{FE520420-D4D2-4594-90BD-611B1495FBCF}"/>
                </a:ext>
              </a:extLst>
            </p:cNvPr>
            <p:cNvSpPr/>
            <p:nvPr/>
          </p:nvSpPr>
          <p:spPr bwMode="auto">
            <a:xfrm>
              <a:off x="6066670"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cxnSp>
          <p:nvCxnSpPr>
            <p:cNvPr id="48" name="Straight Connector 32">
              <a:extLst>
                <a:ext uri="{FF2B5EF4-FFF2-40B4-BE49-F238E27FC236}">
                  <a16:creationId xmlns:a16="http://schemas.microsoft.com/office/drawing/2014/main" id="{C3096A59-7E16-4C07-8077-9787211167DB}"/>
                </a:ext>
              </a:extLst>
            </p:cNvPr>
            <p:cNvCxnSpPr/>
            <p:nvPr/>
          </p:nvCxnSpPr>
          <p:spPr>
            <a:xfrm>
              <a:off x="7600473" y="2022032"/>
              <a:ext cx="0" cy="717230"/>
            </a:xfrm>
            <a:prstGeom prst="line">
              <a:avLst/>
            </a:prstGeom>
            <a:noFill/>
            <a:ln w="19050" cap="flat" cmpd="sng" algn="ctr">
              <a:solidFill>
                <a:srgbClr val="44546A"/>
              </a:solidFill>
              <a:prstDash val="solid"/>
              <a:miter lim="800000"/>
            </a:ln>
            <a:effectLst/>
          </p:spPr>
        </p:cxnSp>
        <p:sp>
          <p:nvSpPr>
            <p:cNvPr id="49" name="Isosceles Triangle 33">
              <a:extLst>
                <a:ext uri="{FF2B5EF4-FFF2-40B4-BE49-F238E27FC236}">
                  <a16:creationId xmlns:a16="http://schemas.microsoft.com/office/drawing/2014/main" id="{6EA22A5A-7634-4B26-A65E-7D69D988B146}"/>
                </a:ext>
              </a:extLst>
            </p:cNvPr>
            <p:cNvSpPr/>
            <p:nvPr/>
          </p:nvSpPr>
          <p:spPr bwMode="auto">
            <a:xfrm>
              <a:off x="7289541" y="2713898"/>
              <a:ext cx="621866" cy="621866"/>
            </a:xfrm>
            <a:prstGeom prst="triangle">
              <a:avLst/>
            </a:prstGeom>
            <a:solidFill>
              <a:srgbClr val="44546A"/>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0" name="Freeform: Shape 40">
              <a:extLst>
                <a:ext uri="{FF2B5EF4-FFF2-40B4-BE49-F238E27FC236}">
                  <a16:creationId xmlns:a16="http://schemas.microsoft.com/office/drawing/2014/main" id="{F973E3F9-7975-4759-8B50-3FDC5CC0C772}"/>
                </a:ext>
              </a:extLst>
            </p:cNvPr>
            <p:cNvSpPr>
              <a:spLocks/>
            </p:cNvSpPr>
            <p:nvPr/>
          </p:nvSpPr>
          <p:spPr bwMode="auto">
            <a:xfrm>
              <a:off x="1428936" y="3072148"/>
              <a:ext cx="191982" cy="154826"/>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1" name="Freeform: Shape 41">
              <a:extLst>
                <a:ext uri="{FF2B5EF4-FFF2-40B4-BE49-F238E27FC236}">
                  <a16:creationId xmlns:a16="http://schemas.microsoft.com/office/drawing/2014/main" id="{931FE8B9-D997-4423-BB26-5FF4D01621A1}"/>
                </a:ext>
              </a:extLst>
            </p:cNvPr>
            <p:cNvSpPr>
              <a:spLocks/>
            </p:cNvSpPr>
            <p:nvPr/>
          </p:nvSpPr>
          <p:spPr bwMode="auto">
            <a:xfrm>
              <a:off x="2633934" y="3051399"/>
              <a:ext cx="212202" cy="196322"/>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2" name="Freeform: Shape 42">
              <a:extLst>
                <a:ext uri="{FF2B5EF4-FFF2-40B4-BE49-F238E27FC236}">
                  <a16:creationId xmlns:a16="http://schemas.microsoft.com/office/drawing/2014/main" id="{B2663DA3-9FC7-4C41-B48D-C87C1C0ECD55}"/>
                </a:ext>
              </a:extLst>
            </p:cNvPr>
            <p:cNvSpPr>
              <a:spLocks/>
            </p:cNvSpPr>
            <p:nvPr/>
          </p:nvSpPr>
          <p:spPr bwMode="auto">
            <a:xfrm>
              <a:off x="3864369" y="3057626"/>
              <a:ext cx="166030" cy="183868"/>
            </a:xfrm>
            <a:custGeom>
              <a:avLst/>
              <a:gdLst/>
              <a:ahLst/>
              <a:cxnLst>
                <a:cxn ang="0">
                  <a:pos x="46" y="62"/>
                </a:cxn>
                <a:cxn ang="0">
                  <a:pos x="10" y="62"/>
                </a:cxn>
                <a:cxn ang="0">
                  <a:pos x="0" y="52"/>
                </a:cxn>
                <a:cxn ang="0">
                  <a:pos x="14" y="29"/>
                </a:cxn>
                <a:cxn ang="0">
                  <a:pos x="28" y="34"/>
                </a:cxn>
                <a:cxn ang="0">
                  <a:pos x="42" y="29"/>
                </a:cxn>
                <a:cxn ang="0">
                  <a:pos x="56" y="52"/>
                </a:cxn>
                <a:cxn ang="0">
                  <a:pos x="46" y="62"/>
                </a:cxn>
                <a:cxn ang="0">
                  <a:pos x="28" y="31"/>
                </a:cxn>
                <a:cxn ang="0">
                  <a:pos x="13" y="16"/>
                </a:cxn>
                <a:cxn ang="0">
                  <a:pos x="28" y="0"/>
                </a:cxn>
                <a:cxn ang="0">
                  <a:pos x="43" y="16"/>
                </a:cxn>
                <a:cxn ang="0">
                  <a:pos x="28" y="31"/>
                </a:cxn>
              </a:cxnLst>
              <a:rect l="0" t="0" r="r" b="b"/>
              <a:pathLst>
                <a:path w="56" h="62">
                  <a:moveTo>
                    <a:pt x="46" y="62"/>
                  </a:moveTo>
                  <a:cubicBezTo>
                    <a:pt x="10" y="62"/>
                    <a:pt x="10" y="62"/>
                    <a:pt x="10" y="62"/>
                  </a:cubicBezTo>
                  <a:cubicBezTo>
                    <a:pt x="4" y="62"/>
                    <a:pt x="0" y="58"/>
                    <a:pt x="0" y="52"/>
                  </a:cubicBezTo>
                  <a:cubicBezTo>
                    <a:pt x="0" y="43"/>
                    <a:pt x="2" y="29"/>
                    <a:pt x="14" y="29"/>
                  </a:cubicBezTo>
                  <a:cubicBezTo>
                    <a:pt x="15" y="29"/>
                    <a:pt x="20" y="34"/>
                    <a:pt x="28" y="34"/>
                  </a:cubicBezTo>
                  <a:cubicBezTo>
                    <a:pt x="36" y="34"/>
                    <a:pt x="41" y="29"/>
                    <a:pt x="42" y="29"/>
                  </a:cubicBezTo>
                  <a:cubicBezTo>
                    <a:pt x="54" y="29"/>
                    <a:pt x="56" y="43"/>
                    <a:pt x="56" y="52"/>
                  </a:cubicBezTo>
                  <a:cubicBezTo>
                    <a:pt x="56" y="58"/>
                    <a:pt x="52" y="62"/>
                    <a:pt x="46" y="62"/>
                  </a:cubicBezTo>
                  <a:close/>
                  <a:moveTo>
                    <a:pt x="28" y="31"/>
                  </a:moveTo>
                  <a:cubicBezTo>
                    <a:pt x="20" y="31"/>
                    <a:pt x="13" y="24"/>
                    <a:pt x="13" y="16"/>
                  </a:cubicBezTo>
                  <a:cubicBezTo>
                    <a:pt x="13" y="7"/>
                    <a:pt x="20" y="0"/>
                    <a:pt x="28" y="0"/>
                  </a:cubicBezTo>
                  <a:cubicBezTo>
                    <a:pt x="37" y="0"/>
                    <a:pt x="43" y="7"/>
                    <a:pt x="43" y="16"/>
                  </a:cubicBezTo>
                  <a:cubicBezTo>
                    <a:pt x="43" y="24"/>
                    <a:pt x="37" y="31"/>
                    <a:pt x="28" y="31"/>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3" name="Freeform: Shape 43">
              <a:extLst>
                <a:ext uri="{FF2B5EF4-FFF2-40B4-BE49-F238E27FC236}">
                  <a16:creationId xmlns:a16="http://schemas.microsoft.com/office/drawing/2014/main" id="{F95AEFDA-ACDF-47DF-A3DC-73433265AA76}"/>
                </a:ext>
              </a:extLst>
            </p:cNvPr>
            <p:cNvSpPr>
              <a:spLocks noChangeAspect="1"/>
            </p:cNvSpPr>
            <p:nvPr/>
          </p:nvSpPr>
          <p:spPr bwMode="auto">
            <a:xfrm>
              <a:off x="5063292" y="3057815"/>
              <a:ext cx="213934" cy="18448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4" name="Freeform: Shape 44">
              <a:extLst>
                <a:ext uri="{FF2B5EF4-FFF2-40B4-BE49-F238E27FC236}">
                  <a16:creationId xmlns:a16="http://schemas.microsoft.com/office/drawing/2014/main" id="{AB981399-BB98-463C-93C5-B8A66F326CE0}"/>
                </a:ext>
              </a:extLst>
            </p:cNvPr>
            <p:cNvSpPr>
              <a:spLocks noChangeAspect="1"/>
            </p:cNvSpPr>
            <p:nvPr/>
          </p:nvSpPr>
          <p:spPr bwMode="auto">
            <a:xfrm>
              <a:off x="6302358" y="3057408"/>
              <a:ext cx="150490" cy="184308"/>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sp>
          <p:nvSpPr>
            <p:cNvPr id="55" name="Freeform: Shape 45">
              <a:extLst>
                <a:ext uri="{FF2B5EF4-FFF2-40B4-BE49-F238E27FC236}">
                  <a16:creationId xmlns:a16="http://schemas.microsoft.com/office/drawing/2014/main" id="{48A3007C-6C5C-419E-95F3-D363C375BCBE}"/>
                </a:ext>
              </a:extLst>
            </p:cNvPr>
            <p:cNvSpPr>
              <a:spLocks noChangeAspect="1"/>
            </p:cNvSpPr>
            <p:nvPr/>
          </p:nvSpPr>
          <p:spPr bwMode="auto">
            <a:xfrm>
              <a:off x="7504746" y="3068161"/>
              <a:ext cx="191454" cy="162802"/>
            </a:xfrm>
            <a:custGeom>
              <a:avLst/>
              <a:gdLst/>
              <a:ahLst/>
              <a:cxnLst>
                <a:cxn ang="0">
                  <a:pos x="10" y="57"/>
                </a:cxn>
                <a:cxn ang="0">
                  <a:pos x="9" y="58"/>
                </a:cxn>
                <a:cxn ang="0">
                  <a:pos x="2" y="58"/>
                </a:cxn>
                <a:cxn ang="0">
                  <a:pos x="0" y="57"/>
                </a:cxn>
                <a:cxn ang="0">
                  <a:pos x="0" y="49"/>
                </a:cxn>
                <a:cxn ang="0">
                  <a:pos x="2" y="48"/>
                </a:cxn>
                <a:cxn ang="0">
                  <a:pos x="9" y="48"/>
                </a:cxn>
                <a:cxn ang="0">
                  <a:pos x="10" y="49"/>
                </a:cxn>
                <a:cxn ang="0">
                  <a:pos x="10" y="57"/>
                </a:cxn>
                <a:cxn ang="0">
                  <a:pos x="25" y="57"/>
                </a:cxn>
                <a:cxn ang="0">
                  <a:pos x="24" y="58"/>
                </a:cxn>
                <a:cxn ang="0">
                  <a:pos x="16" y="58"/>
                </a:cxn>
                <a:cxn ang="0">
                  <a:pos x="15" y="57"/>
                </a:cxn>
                <a:cxn ang="0">
                  <a:pos x="15" y="44"/>
                </a:cxn>
                <a:cxn ang="0">
                  <a:pos x="16" y="43"/>
                </a:cxn>
                <a:cxn ang="0">
                  <a:pos x="24" y="43"/>
                </a:cxn>
                <a:cxn ang="0">
                  <a:pos x="25" y="44"/>
                </a:cxn>
                <a:cxn ang="0">
                  <a:pos x="25" y="57"/>
                </a:cxn>
                <a:cxn ang="0">
                  <a:pos x="39" y="57"/>
                </a:cxn>
                <a:cxn ang="0">
                  <a:pos x="38" y="58"/>
                </a:cxn>
                <a:cxn ang="0">
                  <a:pos x="31" y="58"/>
                </a:cxn>
                <a:cxn ang="0">
                  <a:pos x="30" y="57"/>
                </a:cxn>
                <a:cxn ang="0">
                  <a:pos x="30" y="35"/>
                </a:cxn>
                <a:cxn ang="0">
                  <a:pos x="31" y="34"/>
                </a:cxn>
                <a:cxn ang="0">
                  <a:pos x="38" y="34"/>
                </a:cxn>
                <a:cxn ang="0">
                  <a:pos x="39" y="35"/>
                </a:cxn>
                <a:cxn ang="0">
                  <a:pos x="39" y="57"/>
                </a:cxn>
                <a:cxn ang="0">
                  <a:pos x="54" y="57"/>
                </a:cxn>
                <a:cxn ang="0">
                  <a:pos x="53" y="58"/>
                </a:cxn>
                <a:cxn ang="0">
                  <a:pos x="45" y="58"/>
                </a:cxn>
                <a:cxn ang="0">
                  <a:pos x="44" y="57"/>
                </a:cxn>
                <a:cxn ang="0">
                  <a:pos x="44" y="20"/>
                </a:cxn>
                <a:cxn ang="0">
                  <a:pos x="45" y="19"/>
                </a:cxn>
                <a:cxn ang="0">
                  <a:pos x="53" y="19"/>
                </a:cxn>
                <a:cxn ang="0">
                  <a:pos x="54" y="20"/>
                </a:cxn>
                <a:cxn ang="0">
                  <a:pos x="54" y="57"/>
                </a:cxn>
                <a:cxn ang="0">
                  <a:pos x="68" y="57"/>
                </a:cxn>
                <a:cxn ang="0">
                  <a:pos x="67" y="58"/>
                </a:cxn>
                <a:cxn ang="0">
                  <a:pos x="60" y="58"/>
                </a:cxn>
                <a:cxn ang="0">
                  <a:pos x="59" y="57"/>
                </a:cxn>
                <a:cxn ang="0">
                  <a:pos x="59" y="1"/>
                </a:cxn>
                <a:cxn ang="0">
                  <a:pos x="60" y="0"/>
                </a:cxn>
                <a:cxn ang="0">
                  <a:pos x="67" y="0"/>
                </a:cxn>
                <a:cxn ang="0">
                  <a:pos x="68" y="1"/>
                </a:cxn>
                <a:cxn ang="0">
                  <a:pos x="68" y="57"/>
                </a:cxn>
              </a:cxnLst>
              <a:rect l="0" t="0" r="r" b="b"/>
              <a:pathLst>
                <a:path w="68" h="58">
                  <a:moveTo>
                    <a:pt x="10" y="57"/>
                  </a:moveTo>
                  <a:cubicBezTo>
                    <a:pt x="10" y="57"/>
                    <a:pt x="10" y="58"/>
                    <a:pt x="9" y="58"/>
                  </a:cubicBezTo>
                  <a:cubicBezTo>
                    <a:pt x="2" y="58"/>
                    <a:pt x="2" y="58"/>
                    <a:pt x="2" y="58"/>
                  </a:cubicBezTo>
                  <a:cubicBezTo>
                    <a:pt x="1" y="58"/>
                    <a:pt x="0" y="57"/>
                    <a:pt x="0" y="57"/>
                  </a:cubicBezTo>
                  <a:cubicBezTo>
                    <a:pt x="0" y="49"/>
                    <a:pt x="0" y="49"/>
                    <a:pt x="0" y="49"/>
                  </a:cubicBezTo>
                  <a:cubicBezTo>
                    <a:pt x="0" y="49"/>
                    <a:pt x="1" y="48"/>
                    <a:pt x="2" y="48"/>
                  </a:cubicBezTo>
                  <a:cubicBezTo>
                    <a:pt x="9" y="48"/>
                    <a:pt x="9" y="48"/>
                    <a:pt x="9" y="48"/>
                  </a:cubicBezTo>
                  <a:cubicBezTo>
                    <a:pt x="10" y="48"/>
                    <a:pt x="10" y="49"/>
                    <a:pt x="10" y="49"/>
                  </a:cubicBezTo>
                  <a:lnTo>
                    <a:pt x="10" y="57"/>
                  </a:lnTo>
                  <a:close/>
                  <a:moveTo>
                    <a:pt x="25" y="57"/>
                  </a:moveTo>
                  <a:cubicBezTo>
                    <a:pt x="25" y="57"/>
                    <a:pt x="24" y="58"/>
                    <a:pt x="24" y="58"/>
                  </a:cubicBezTo>
                  <a:cubicBezTo>
                    <a:pt x="16" y="58"/>
                    <a:pt x="16" y="58"/>
                    <a:pt x="16" y="58"/>
                  </a:cubicBezTo>
                  <a:cubicBezTo>
                    <a:pt x="16" y="58"/>
                    <a:pt x="15" y="57"/>
                    <a:pt x="15" y="57"/>
                  </a:cubicBezTo>
                  <a:cubicBezTo>
                    <a:pt x="15" y="44"/>
                    <a:pt x="15" y="44"/>
                    <a:pt x="15" y="44"/>
                  </a:cubicBezTo>
                  <a:cubicBezTo>
                    <a:pt x="15" y="44"/>
                    <a:pt x="16" y="43"/>
                    <a:pt x="16" y="43"/>
                  </a:cubicBezTo>
                  <a:cubicBezTo>
                    <a:pt x="24" y="43"/>
                    <a:pt x="24" y="43"/>
                    <a:pt x="24" y="43"/>
                  </a:cubicBezTo>
                  <a:cubicBezTo>
                    <a:pt x="24" y="43"/>
                    <a:pt x="25" y="44"/>
                    <a:pt x="25" y="44"/>
                  </a:cubicBezTo>
                  <a:lnTo>
                    <a:pt x="25" y="57"/>
                  </a:lnTo>
                  <a:close/>
                  <a:moveTo>
                    <a:pt x="39" y="57"/>
                  </a:moveTo>
                  <a:cubicBezTo>
                    <a:pt x="39" y="57"/>
                    <a:pt x="39" y="58"/>
                    <a:pt x="38" y="58"/>
                  </a:cubicBezTo>
                  <a:cubicBezTo>
                    <a:pt x="31" y="58"/>
                    <a:pt x="31" y="58"/>
                    <a:pt x="31" y="58"/>
                  </a:cubicBezTo>
                  <a:cubicBezTo>
                    <a:pt x="30" y="58"/>
                    <a:pt x="30" y="57"/>
                    <a:pt x="30" y="57"/>
                  </a:cubicBezTo>
                  <a:cubicBezTo>
                    <a:pt x="30" y="35"/>
                    <a:pt x="30" y="35"/>
                    <a:pt x="30" y="35"/>
                  </a:cubicBezTo>
                  <a:cubicBezTo>
                    <a:pt x="30" y="34"/>
                    <a:pt x="30" y="34"/>
                    <a:pt x="31" y="34"/>
                  </a:cubicBezTo>
                  <a:cubicBezTo>
                    <a:pt x="38" y="34"/>
                    <a:pt x="38" y="34"/>
                    <a:pt x="38" y="34"/>
                  </a:cubicBezTo>
                  <a:cubicBezTo>
                    <a:pt x="39" y="34"/>
                    <a:pt x="39" y="34"/>
                    <a:pt x="39" y="35"/>
                  </a:cubicBezTo>
                  <a:lnTo>
                    <a:pt x="39" y="57"/>
                  </a:lnTo>
                  <a:close/>
                  <a:moveTo>
                    <a:pt x="54" y="57"/>
                  </a:moveTo>
                  <a:cubicBezTo>
                    <a:pt x="54" y="57"/>
                    <a:pt x="53" y="58"/>
                    <a:pt x="53" y="58"/>
                  </a:cubicBezTo>
                  <a:cubicBezTo>
                    <a:pt x="45" y="58"/>
                    <a:pt x="45" y="58"/>
                    <a:pt x="45" y="58"/>
                  </a:cubicBezTo>
                  <a:cubicBezTo>
                    <a:pt x="45" y="58"/>
                    <a:pt x="44" y="57"/>
                    <a:pt x="44" y="57"/>
                  </a:cubicBezTo>
                  <a:cubicBezTo>
                    <a:pt x="44" y="20"/>
                    <a:pt x="44" y="20"/>
                    <a:pt x="44" y="20"/>
                  </a:cubicBezTo>
                  <a:cubicBezTo>
                    <a:pt x="44" y="20"/>
                    <a:pt x="45" y="19"/>
                    <a:pt x="45" y="19"/>
                  </a:cubicBezTo>
                  <a:cubicBezTo>
                    <a:pt x="53" y="19"/>
                    <a:pt x="53" y="19"/>
                    <a:pt x="53" y="19"/>
                  </a:cubicBezTo>
                  <a:cubicBezTo>
                    <a:pt x="53" y="19"/>
                    <a:pt x="54" y="20"/>
                    <a:pt x="54" y="20"/>
                  </a:cubicBezTo>
                  <a:lnTo>
                    <a:pt x="54" y="57"/>
                  </a:lnTo>
                  <a:close/>
                  <a:moveTo>
                    <a:pt x="68" y="57"/>
                  </a:moveTo>
                  <a:cubicBezTo>
                    <a:pt x="68" y="57"/>
                    <a:pt x="68" y="58"/>
                    <a:pt x="67" y="58"/>
                  </a:cubicBezTo>
                  <a:cubicBezTo>
                    <a:pt x="60" y="58"/>
                    <a:pt x="60" y="58"/>
                    <a:pt x="60" y="58"/>
                  </a:cubicBezTo>
                  <a:cubicBezTo>
                    <a:pt x="59" y="58"/>
                    <a:pt x="59" y="57"/>
                    <a:pt x="59" y="57"/>
                  </a:cubicBezTo>
                  <a:cubicBezTo>
                    <a:pt x="59" y="1"/>
                    <a:pt x="59" y="1"/>
                    <a:pt x="59" y="1"/>
                  </a:cubicBezTo>
                  <a:cubicBezTo>
                    <a:pt x="59" y="0"/>
                    <a:pt x="59" y="0"/>
                    <a:pt x="60" y="0"/>
                  </a:cubicBezTo>
                  <a:cubicBezTo>
                    <a:pt x="67" y="0"/>
                    <a:pt x="67" y="0"/>
                    <a:pt x="67" y="0"/>
                  </a:cubicBezTo>
                  <a:cubicBezTo>
                    <a:pt x="68" y="0"/>
                    <a:pt x="68" y="0"/>
                    <a:pt x="68" y="1"/>
                  </a:cubicBezTo>
                  <a:lnTo>
                    <a:pt x="68" y="57"/>
                  </a:lnTo>
                  <a:close/>
                </a:path>
              </a:pathLst>
            </a:custGeom>
            <a:solidFill>
              <a:srgbClr val="FFFFFF"/>
            </a:solidFill>
            <a:ln w="9525">
              <a:noFill/>
              <a:round/>
              <a:headEnd/>
              <a:tailEnd/>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i="0" u="none" strike="noStrike" kern="0" cap="none" spc="0" normalizeH="0" baseline="0" noProof="0" dirty="0">
                <a:ln>
                  <a:noFill/>
                </a:ln>
                <a:solidFill>
                  <a:srgbClr val="44546A"/>
                </a:solidFill>
                <a:effectLst/>
                <a:uLnTx/>
                <a:uFillTx/>
                <a:latin typeface="Arial"/>
                <a:ea typeface="字魂59号-创粗黑" panose="00000500000000000000" pitchFamily="2" charset="-122"/>
                <a:cs typeface="+mn-ea"/>
                <a:sym typeface="+mn-lt"/>
              </a:endParaRPr>
            </a:p>
          </p:txBody>
        </p:sp>
      </p:grpSp>
      <p:grpSp>
        <p:nvGrpSpPr>
          <p:cNvPr id="56" name="组合 55">
            <a:extLst>
              <a:ext uri="{FF2B5EF4-FFF2-40B4-BE49-F238E27FC236}">
                <a16:creationId xmlns:a16="http://schemas.microsoft.com/office/drawing/2014/main" id="{F1DFDBE2-7CB6-41F0-87B3-CCAF373A7FF4}"/>
              </a:ext>
            </a:extLst>
          </p:cNvPr>
          <p:cNvGrpSpPr/>
          <p:nvPr/>
        </p:nvGrpSpPr>
        <p:grpSpPr>
          <a:xfrm>
            <a:off x="1254212" y="4550554"/>
            <a:ext cx="1615459" cy="1111578"/>
            <a:chOff x="1424485" y="5424263"/>
            <a:chExt cx="1615459" cy="1111578"/>
          </a:xfrm>
        </p:grpSpPr>
        <p:sp>
          <p:nvSpPr>
            <p:cNvPr id="57" name="文本框 56">
              <a:extLst>
                <a:ext uri="{FF2B5EF4-FFF2-40B4-BE49-F238E27FC236}">
                  <a16:creationId xmlns:a16="http://schemas.microsoft.com/office/drawing/2014/main" id="{6CF93F1E-DC0E-4376-80E5-532AABCCED3A}"/>
                </a:ext>
              </a:extLst>
            </p:cNvPr>
            <p:cNvSpPr txBox="1"/>
            <p:nvPr/>
          </p:nvSpPr>
          <p:spPr>
            <a:xfrm>
              <a:off x="1424485" y="5797369"/>
              <a:ext cx="1442299"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58" name="文本框 57">
              <a:extLst>
                <a:ext uri="{FF2B5EF4-FFF2-40B4-BE49-F238E27FC236}">
                  <a16:creationId xmlns:a16="http://schemas.microsoft.com/office/drawing/2014/main" id="{0660C51D-B4A1-4918-BB29-9F85226237CA}"/>
                </a:ext>
              </a:extLst>
            </p:cNvPr>
            <p:cNvSpPr txBox="1"/>
            <p:nvPr/>
          </p:nvSpPr>
          <p:spPr>
            <a:xfrm>
              <a:off x="1490080" y="5424263"/>
              <a:ext cx="15498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59" name="组合 58">
            <a:extLst>
              <a:ext uri="{FF2B5EF4-FFF2-40B4-BE49-F238E27FC236}">
                <a16:creationId xmlns:a16="http://schemas.microsoft.com/office/drawing/2014/main" id="{43CF35D0-84E1-4DD5-8B3A-201A81283B25}"/>
              </a:ext>
            </a:extLst>
          </p:cNvPr>
          <p:cNvGrpSpPr/>
          <p:nvPr/>
        </p:nvGrpSpPr>
        <p:grpSpPr>
          <a:xfrm>
            <a:off x="2897793" y="4550554"/>
            <a:ext cx="1884436" cy="1098354"/>
            <a:chOff x="1434442" y="5424263"/>
            <a:chExt cx="1884436" cy="1098354"/>
          </a:xfrm>
        </p:grpSpPr>
        <p:sp>
          <p:nvSpPr>
            <p:cNvPr id="60" name="文本框 59">
              <a:extLst>
                <a:ext uri="{FF2B5EF4-FFF2-40B4-BE49-F238E27FC236}">
                  <a16:creationId xmlns:a16="http://schemas.microsoft.com/office/drawing/2014/main" id="{24A65919-874B-4542-8EA4-55832CFEE4F8}"/>
                </a:ext>
              </a:extLst>
            </p:cNvPr>
            <p:cNvSpPr txBox="1"/>
            <p:nvPr/>
          </p:nvSpPr>
          <p:spPr>
            <a:xfrm>
              <a:off x="1434442" y="5784145"/>
              <a:ext cx="1474856"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61" name="文本框 60">
              <a:extLst>
                <a:ext uri="{FF2B5EF4-FFF2-40B4-BE49-F238E27FC236}">
                  <a16:creationId xmlns:a16="http://schemas.microsoft.com/office/drawing/2014/main" id="{12A1739C-3E39-4AC9-87A7-9E69E96F9912}"/>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2" name="组合 61">
            <a:extLst>
              <a:ext uri="{FF2B5EF4-FFF2-40B4-BE49-F238E27FC236}">
                <a16:creationId xmlns:a16="http://schemas.microsoft.com/office/drawing/2014/main" id="{642CD69E-A279-4D1D-B609-0BF76667BC41}"/>
              </a:ext>
            </a:extLst>
          </p:cNvPr>
          <p:cNvGrpSpPr/>
          <p:nvPr/>
        </p:nvGrpSpPr>
        <p:grpSpPr>
          <a:xfrm>
            <a:off x="4545942" y="4550554"/>
            <a:ext cx="1869911" cy="1111578"/>
            <a:chOff x="1448967" y="5424263"/>
            <a:chExt cx="1869911" cy="1111578"/>
          </a:xfrm>
        </p:grpSpPr>
        <p:sp>
          <p:nvSpPr>
            <p:cNvPr id="63" name="文本框 62">
              <a:extLst>
                <a:ext uri="{FF2B5EF4-FFF2-40B4-BE49-F238E27FC236}">
                  <a16:creationId xmlns:a16="http://schemas.microsoft.com/office/drawing/2014/main" id="{ECE6E850-00B9-46AD-9BB4-25A395B8484C}"/>
                </a:ext>
              </a:extLst>
            </p:cNvPr>
            <p:cNvSpPr txBox="1"/>
            <p:nvPr/>
          </p:nvSpPr>
          <p:spPr>
            <a:xfrm>
              <a:off x="1448967" y="5797369"/>
              <a:ext cx="1531844"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64" name="文本框 63">
              <a:extLst>
                <a:ext uri="{FF2B5EF4-FFF2-40B4-BE49-F238E27FC236}">
                  <a16:creationId xmlns:a16="http://schemas.microsoft.com/office/drawing/2014/main" id="{D4363B31-CA2E-42E2-B9DE-C55230100CFE}"/>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5" name="组合 64">
            <a:extLst>
              <a:ext uri="{FF2B5EF4-FFF2-40B4-BE49-F238E27FC236}">
                <a16:creationId xmlns:a16="http://schemas.microsoft.com/office/drawing/2014/main" id="{8150507B-C46E-441C-A903-9593E8F51056}"/>
              </a:ext>
            </a:extLst>
          </p:cNvPr>
          <p:cNvGrpSpPr/>
          <p:nvPr/>
        </p:nvGrpSpPr>
        <p:grpSpPr>
          <a:xfrm>
            <a:off x="6177784" y="4550554"/>
            <a:ext cx="1845897" cy="1139326"/>
            <a:chOff x="1472981" y="5424263"/>
            <a:chExt cx="1845897" cy="1139326"/>
          </a:xfrm>
        </p:grpSpPr>
        <p:sp>
          <p:nvSpPr>
            <p:cNvPr id="66" name="文本框 65">
              <a:extLst>
                <a:ext uri="{FF2B5EF4-FFF2-40B4-BE49-F238E27FC236}">
                  <a16:creationId xmlns:a16="http://schemas.microsoft.com/office/drawing/2014/main" id="{45CCA686-A026-44D3-8597-87AA88D6A359}"/>
                </a:ext>
              </a:extLst>
            </p:cNvPr>
            <p:cNvSpPr txBox="1"/>
            <p:nvPr/>
          </p:nvSpPr>
          <p:spPr>
            <a:xfrm>
              <a:off x="1472981" y="5784145"/>
              <a:ext cx="1531844"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latin typeface="思源黑体 Light" panose="020B0300000000000000" pitchFamily="34" charset="-122"/>
                  <a:ea typeface="思源黑体 Light" panose="020B0300000000000000" pitchFamily="34" charset="-122"/>
                </a:rPr>
                <a:t>。</a:t>
              </a:r>
            </a:p>
          </p:txBody>
        </p:sp>
        <p:sp>
          <p:nvSpPr>
            <p:cNvPr id="67" name="文本框 66">
              <a:extLst>
                <a:ext uri="{FF2B5EF4-FFF2-40B4-BE49-F238E27FC236}">
                  <a16:creationId xmlns:a16="http://schemas.microsoft.com/office/drawing/2014/main" id="{924B8D81-585F-4387-8848-5B5B24563A04}"/>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68" name="组合 67">
            <a:extLst>
              <a:ext uri="{FF2B5EF4-FFF2-40B4-BE49-F238E27FC236}">
                <a16:creationId xmlns:a16="http://schemas.microsoft.com/office/drawing/2014/main" id="{3691FFAF-4FDE-4062-A517-A0F8A4E67F92}"/>
              </a:ext>
            </a:extLst>
          </p:cNvPr>
          <p:cNvGrpSpPr/>
          <p:nvPr/>
        </p:nvGrpSpPr>
        <p:grpSpPr>
          <a:xfrm>
            <a:off x="7747067" y="4550554"/>
            <a:ext cx="1844110" cy="1111578"/>
            <a:chOff x="1474768" y="5424263"/>
            <a:chExt cx="1844110" cy="1111578"/>
          </a:xfrm>
        </p:grpSpPr>
        <p:sp>
          <p:nvSpPr>
            <p:cNvPr id="69" name="文本框 68">
              <a:extLst>
                <a:ext uri="{FF2B5EF4-FFF2-40B4-BE49-F238E27FC236}">
                  <a16:creationId xmlns:a16="http://schemas.microsoft.com/office/drawing/2014/main" id="{0139BF1B-2B17-4884-8906-6A292C3E8FEA}"/>
                </a:ext>
              </a:extLst>
            </p:cNvPr>
            <p:cNvSpPr txBox="1"/>
            <p:nvPr/>
          </p:nvSpPr>
          <p:spPr>
            <a:xfrm>
              <a:off x="1474768" y="5797369"/>
              <a:ext cx="1527735" cy="738472"/>
            </a:xfrm>
            <a:prstGeom prst="rect">
              <a:avLst/>
            </a:prstGeom>
            <a:noFill/>
          </p:spPr>
          <p:txBody>
            <a:bodyPr wrap="square" rtlCol="0">
              <a:spAutoFit/>
            </a:bodyPr>
            <a:lstStyle/>
            <a:p>
              <a:pPr marR="0" lvl="0" algn="ctr" fontAlgn="auto">
                <a:lnSpc>
                  <a:spcPct val="120000"/>
                </a:lnSpc>
                <a:spcBef>
                  <a:spcPct val="20000"/>
                </a:spcBef>
                <a:spcAft>
                  <a:spcPts val="0"/>
                </a:spcAft>
                <a:buClrTx/>
                <a:buSzTx/>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p>
          </p:txBody>
        </p:sp>
        <p:sp>
          <p:nvSpPr>
            <p:cNvPr id="70" name="文本框 69">
              <a:extLst>
                <a:ext uri="{FF2B5EF4-FFF2-40B4-BE49-F238E27FC236}">
                  <a16:creationId xmlns:a16="http://schemas.microsoft.com/office/drawing/2014/main" id="{AF3527A3-3E52-4C85-BDE2-12F4DEA5C7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grpSp>
        <p:nvGrpSpPr>
          <p:cNvPr id="71" name="组合 70">
            <a:extLst>
              <a:ext uri="{FF2B5EF4-FFF2-40B4-BE49-F238E27FC236}">
                <a16:creationId xmlns:a16="http://schemas.microsoft.com/office/drawing/2014/main" id="{ECD3A62C-F4F0-44D9-B214-FECA8124D849}"/>
              </a:ext>
            </a:extLst>
          </p:cNvPr>
          <p:cNvGrpSpPr/>
          <p:nvPr/>
        </p:nvGrpSpPr>
        <p:grpSpPr>
          <a:xfrm>
            <a:off x="9375638" y="4550554"/>
            <a:ext cx="1911365" cy="1152550"/>
            <a:chOff x="1407513" y="5424263"/>
            <a:chExt cx="1911365" cy="1152550"/>
          </a:xfrm>
        </p:grpSpPr>
        <p:sp>
          <p:nvSpPr>
            <p:cNvPr id="72" name="文本框 71">
              <a:extLst>
                <a:ext uri="{FF2B5EF4-FFF2-40B4-BE49-F238E27FC236}">
                  <a16:creationId xmlns:a16="http://schemas.microsoft.com/office/drawing/2014/main" id="{5108EAEA-2D89-48E9-895C-2CA7E925000A}"/>
                </a:ext>
              </a:extLst>
            </p:cNvPr>
            <p:cNvSpPr txBox="1"/>
            <p:nvPr/>
          </p:nvSpPr>
          <p:spPr>
            <a:xfrm>
              <a:off x="1407513" y="5797369"/>
              <a:ext cx="1527735" cy="779444"/>
            </a:xfrm>
            <a:prstGeom prst="rect">
              <a:avLst/>
            </a:prstGeom>
            <a:noFill/>
          </p:spPr>
          <p:txBody>
            <a:bodyPr wrap="square" rtlCol="0">
              <a:spAutoFit/>
            </a:bodyPr>
            <a:lstStyle/>
            <a:p>
              <a:pPr marL="0" marR="0" lvl="0" indent="0" algn="ctr" defTabSz="914400" rtl="0" eaLnBrk="1" fontAlgn="auto" latinLnBrk="0" hangingPunct="1">
                <a:lnSpc>
                  <a:spcPts val="1800"/>
                </a:lnSpc>
                <a:spcBef>
                  <a:spcPts val="0"/>
                </a:spcBef>
                <a:spcAft>
                  <a:spcPts val="0"/>
                </a:spcAft>
                <a:buClrTx/>
                <a:buSzTx/>
                <a:buFontTx/>
                <a:buNone/>
                <a:tabLst/>
                <a:defRPr/>
              </a:pPr>
              <a:r>
                <a:rPr lang="zh-CN" altLang="en-US" sz="1200" dirty="0">
                  <a:solidFill>
                    <a:schemeClr val="tx1">
                      <a:lumMod val="65000"/>
                      <a:lumOff val="35000"/>
                    </a:schemeClr>
                  </a:solidFill>
                  <a:latin typeface="思源黑体 Light" panose="020B0300000000000000" pitchFamily="34" charset="-122"/>
                  <a:ea typeface="思源黑体 Light" panose="020B0300000000000000" pitchFamily="34" charset="-122"/>
                </a:rPr>
                <a:t>单击此处添加标题内容，内容要与标题相符</a:t>
              </a:r>
              <a:r>
                <a:rPr kumimoji="0" lang="zh-CN" altLang="en-US" sz="1400" i="0" u="none" strike="noStrike" kern="1200" cap="none" spc="0" normalizeH="0" baseline="0" noProof="0" dirty="0">
                  <a:ln>
                    <a:noFill/>
                  </a:ln>
                  <a:solidFill>
                    <a:schemeClr val="tx1">
                      <a:lumMod val="65000"/>
                      <a:lumOff val="35000"/>
                    </a:schemeClr>
                  </a:solidFill>
                  <a:effectLst/>
                  <a:uLnTx/>
                  <a:uFillTx/>
                  <a:latin typeface="思源黑体 Light" panose="020B0300000000000000" pitchFamily="34" charset="-122"/>
                  <a:ea typeface="思源黑体 Light" panose="020B0300000000000000" pitchFamily="34" charset="-122"/>
                </a:rPr>
                <a:t>。</a:t>
              </a:r>
            </a:p>
          </p:txBody>
        </p:sp>
        <p:sp>
          <p:nvSpPr>
            <p:cNvPr id="73" name="文本框 72">
              <a:extLst>
                <a:ext uri="{FF2B5EF4-FFF2-40B4-BE49-F238E27FC236}">
                  <a16:creationId xmlns:a16="http://schemas.microsoft.com/office/drawing/2014/main" id="{6CA4EEFA-8215-4379-B222-3A102DD718F1}"/>
                </a:ext>
              </a:extLst>
            </p:cNvPr>
            <p:cNvSpPr txBox="1"/>
            <p:nvPr/>
          </p:nvSpPr>
          <p:spPr>
            <a:xfrm>
              <a:off x="1490079" y="5424263"/>
              <a:ext cx="182879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400" normalizeH="0" baseline="0" noProof="0" dirty="0">
                  <a:ln>
                    <a:noFill/>
                  </a:ln>
                  <a:solidFill>
                    <a:srgbClr val="44546A"/>
                  </a:solidFill>
                  <a:effectLst/>
                  <a:uLnTx/>
                  <a:uFillTx/>
                  <a:latin typeface="思源黑体 Normal" panose="020B0400000000000000" pitchFamily="34" charset="-122"/>
                  <a:ea typeface="思源黑体 Normal" panose="020B0400000000000000" pitchFamily="34" charset="-122"/>
                  <a:cs typeface="+mn-cs"/>
                </a:rPr>
                <a:t>添加标题</a:t>
              </a:r>
            </a:p>
          </p:txBody>
        </p:sp>
      </p:grpSp>
    </p:spTree>
    <p:extLst>
      <p:ext uri="{BB962C8B-B14F-4D97-AF65-F5344CB8AC3E}">
        <p14:creationId xmlns:p14="http://schemas.microsoft.com/office/powerpoint/2010/main" val="2312261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fade">
                                      <p:cBhvr>
                                        <p:cTn id="24" dur="1000"/>
                                        <p:tgtEl>
                                          <p:spTgt spid="56"/>
                                        </p:tgtEl>
                                      </p:cBhvr>
                                    </p:animEffect>
                                    <p:anim calcmode="lin" valueType="num">
                                      <p:cBhvr>
                                        <p:cTn id="25" dur="1000" fill="hold"/>
                                        <p:tgtEl>
                                          <p:spTgt spid="56"/>
                                        </p:tgtEl>
                                        <p:attrNameLst>
                                          <p:attrName>ppt_x</p:attrName>
                                        </p:attrNameLst>
                                      </p:cBhvr>
                                      <p:tavLst>
                                        <p:tav tm="0">
                                          <p:val>
                                            <p:strVal val="#ppt_x"/>
                                          </p:val>
                                        </p:tav>
                                        <p:tav tm="100000">
                                          <p:val>
                                            <p:strVal val="#ppt_x"/>
                                          </p:val>
                                        </p:tav>
                                      </p:tavLst>
                                    </p:anim>
                                    <p:anim calcmode="lin" valueType="num">
                                      <p:cBhvr>
                                        <p:cTn id="26" dur="1000" fill="hold"/>
                                        <p:tgtEl>
                                          <p:spTgt spid="56"/>
                                        </p:tgtEl>
                                        <p:attrNameLst>
                                          <p:attrName>ppt_y</p:attrName>
                                        </p:attrNameLst>
                                      </p:cBhvr>
                                      <p:tavLst>
                                        <p:tav tm="0">
                                          <p:val>
                                            <p:strVal val="#ppt_y+.1"/>
                                          </p:val>
                                        </p:tav>
                                        <p:tav tm="100000">
                                          <p:val>
                                            <p:strVal val="#ppt_y"/>
                                          </p:val>
                                        </p:tav>
                                      </p:tavLst>
                                    </p:anim>
                                  </p:childTnLst>
                                </p:cTn>
                              </p:par>
                            </p:childTnLst>
                          </p:cTn>
                        </p:par>
                        <p:par>
                          <p:cTn id="27" fill="hold">
                            <p:stCondLst>
                              <p:cond delay="1500"/>
                            </p:stCondLst>
                            <p:childTnLst>
                              <p:par>
                                <p:cTn id="28" presetID="42" presetClass="entr" presetSubtype="0" fill="hold" nodeType="after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par>
                          <p:cTn id="33" fill="hold">
                            <p:stCondLst>
                              <p:cond delay="2500"/>
                            </p:stCondLst>
                            <p:childTnLst>
                              <p:par>
                                <p:cTn id="34" presetID="42"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1000"/>
                                        <p:tgtEl>
                                          <p:spTgt spid="62"/>
                                        </p:tgtEl>
                                      </p:cBhvr>
                                    </p:animEffect>
                                    <p:anim calcmode="lin" valueType="num">
                                      <p:cBhvr>
                                        <p:cTn id="37" dur="1000" fill="hold"/>
                                        <p:tgtEl>
                                          <p:spTgt spid="62"/>
                                        </p:tgtEl>
                                        <p:attrNameLst>
                                          <p:attrName>ppt_x</p:attrName>
                                        </p:attrNameLst>
                                      </p:cBhvr>
                                      <p:tavLst>
                                        <p:tav tm="0">
                                          <p:val>
                                            <p:strVal val="#ppt_x"/>
                                          </p:val>
                                        </p:tav>
                                        <p:tav tm="100000">
                                          <p:val>
                                            <p:strVal val="#ppt_x"/>
                                          </p:val>
                                        </p:tav>
                                      </p:tavLst>
                                    </p:anim>
                                    <p:anim calcmode="lin" valueType="num">
                                      <p:cBhvr>
                                        <p:cTn id="38" dur="1000" fill="hold"/>
                                        <p:tgtEl>
                                          <p:spTgt spid="62"/>
                                        </p:tgtEl>
                                        <p:attrNameLst>
                                          <p:attrName>ppt_y</p:attrName>
                                        </p:attrNameLst>
                                      </p:cBhvr>
                                      <p:tavLst>
                                        <p:tav tm="0">
                                          <p:val>
                                            <p:strVal val="#ppt_y+.1"/>
                                          </p:val>
                                        </p:tav>
                                        <p:tav tm="100000">
                                          <p:val>
                                            <p:strVal val="#ppt_y"/>
                                          </p:val>
                                        </p:tav>
                                      </p:tavLst>
                                    </p:anim>
                                  </p:childTnLst>
                                </p:cTn>
                              </p:par>
                            </p:childTnLst>
                          </p:cTn>
                        </p:par>
                        <p:par>
                          <p:cTn id="39" fill="hold">
                            <p:stCondLst>
                              <p:cond delay="3500"/>
                            </p:stCondLst>
                            <p:childTnLst>
                              <p:par>
                                <p:cTn id="40" presetID="42" presetClass="entr" presetSubtype="0" fill="hold" nodeType="afterEffect">
                                  <p:stCondLst>
                                    <p:cond delay="0"/>
                                  </p:stCondLst>
                                  <p:childTnLst>
                                    <p:set>
                                      <p:cBhvr>
                                        <p:cTn id="41" dur="1" fill="hold">
                                          <p:stCondLst>
                                            <p:cond delay="0"/>
                                          </p:stCondLst>
                                        </p:cTn>
                                        <p:tgtEl>
                                          <p:spTgt spid="65"/>
                                        </p:tgtEl>
                                        <p:attrNameLst>
                                          <p:attrName>style.visibility</p:attrName>
                                        </p:attrNameLst>
                                      </p:cBhvr>
                                      <p:to>
                                        <p:strVal val="visible"/>
                                      </p:to>
                                    </p:set>
                                    <p:animEffect transition="in" filter="fade">
                                      <p:cBhvr>
                                        <p:cTn id="42" dur="1000"/>
                                        <p:tgtEl>
                                          <p:spTgt spid="65"/>
                                        </p:tgtEl>
                                      </p:cBhvr>
                                    </p:animEffect>
                                    <p:anim calcmode="lin" valueType="num">
                                      <p:cBhvr>
                                        <p:cTn id="43" dur="1000" fill="hold"/>
                                        <p:tgtEl>
                                          <p:spTgt spid="65"/>
                                        </p:tgtEl>
                                        <p:attrNameLst>
                                          <p:attrName>ppt_x</p:attrName>
                                        </p:attrNameLst>
                                      </p:cBhvr>
                                      <p:tavLst>
                                        <p:tav tm="0">
                                          <p:val>
                                            <p:strVal val="#ppt_x"/>
                                          </p:val>
                                        </p:tav>
                                        <p:tav tm="100000">
                                          <p:val>
                                            <p:strVal val="#ppt_x"/>
                                          </p:val>
                                        </p:tav>
                                      </p:tavLst>
                                    </p:anim>
                                    <p:anim calcmode="lin" valueType="num">
                                      <p:cBhvr>
                                        <p:cTn id="44" dur="1000" fill="hold"/>
                                        <p:tgtEl>
                                          <p:spTgt spid="65"/>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2" presetClass="entr" presetSubtype="0" fill="hold" nodeType="after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1000"/>
                                        <p:tgtEl>
                                          <p:spTgt spid="68"/>
                                        </p:tgtEl>
                                      </p:cBhvr>
                                    </p:animEffect>
                                    <p:anim calcmode="lin" valueType="num">
                                      <p:cBhvr>
                                        <p:cTn id="49" dur="1000" fill="hold"/>
                                        <p:tgtEl>
                                          <p:spTgt spid="68"/>
                                        </p:tgtEl>
                                        <p:attrNameLst>
                                          <p:attrName>ppt_x</p:attrName>
                                        </p:attrNameLst>
                                      </p:cBhvr>
                                      <p:tavLst>
                                        <p:tav tm="0">
                                          <p:val>
                                            <p:strVal val="#ppt_x"/>
                                          </p:val>
                                        </p:tav>
                                        <p:tav tm="100000">
                                          <p:val>
                                            <p:strVal val="#ppt_x"/>
                                          </p:val>
                                        </p:tav>
                                      </p:tavLst>
                                    </p:anim>
                                    <p:anim calcmode="lin" valueType="num">
                                      <p:cBhvr>
                                        <p:cTn id="50" dur="1000" fill="hold"/>
                                        <p:tgtEl>
                                          <p:spTgt spid="68"/>
                                        </p:tgtEl>
                                        <p:attrNameLst>
                                          <p:attrName>ppt_y</p:attrName>
                                        </p:attrNameLst>
                                      </p:cBhvr>
                                      <p:tavLst>
                                        <p:tav tm="0">
                                          <p:val>
                                            <p:strVal val="#ppt_y+.1"/>
                                          </p:val>
                                        </p:tav>
                                        <p:tav tm="100000">
                                          <p:val>
                                            <p:strVal val="#ppt_y"/>
                                          </p:val>
                                        </p:tav>
                                      </p:tavLst>
                                    </p:anim>
                                  </p:childTnLst>
                                </p:cTn>
                              </p:par>
                            </p:childTnLst>
                          </p:cTn>
                        </p:par>
                        <p:par>
                          <p:cTn id="51" fill="hold">
                            <p:stCondLst>
                              <p:cond delay="5500"/>
                            </p:stCondLst>
                            <p:childTnLst>
                              <p:par>
                                <p:cTn id="52" presetID="42" presetClass="entr" presetSubtype="0" fill="hold" nodeType="afterEffect">
                                  <p:stCondLst>
                                    <p:cond delay="0"/>
                                  </p:stCondLst>
                                  <p:childTnLst>
                                    <p:set>
                                      <p:cBhvr>
                                        <p:cTn id="53" dur="1" fill="hold">
                                          <p:stCondLst>
                                            <p:cond delay="0"/>
                                          </p:stCondLst>
                                        </p:cTn>
                                        <p:tgtEl>
                                          <p:spTgt spid="71"/>
                                        </p:tgtEl>
                                        <p:attrNameLst>
                                          <p:attrName>style.visibility</p:attrName>
                                        </p:attrNameLst>
                                      </p:cBhvr>
                                      <p:to>
                                        <p:strVal val="visible"/>
                                      </p:to>
                                    </p:set>
                                    <p:animEffect transition="in" filter="fade">
                                      <p:cBhvr>
                                        <p:cTn id="54" dur="1000"/>
                                        <p:tgtEl>
                                          <p:spTgt spid="71"/>
                                        </p:tgtEl>
                                      </p:cBhvr>
                                    </p:animEffect>
                                    <p:anim calcmode="lin" valueType="num">
                                      <p:cBhvr>
                                        <p:cTn id="55" dur="1000" fill="hold"/>
                                        <p:tgtEl>
                                          <p:spTgt spid="71"/>
                                        </p:tgtEl>
                                        <p:attrNameLst>
                                          <p:attrName>ppt_x</p:attrName>
                                        </p:attrNameLst>
                                      </p:cBhvr>
                                      <p:tavLst>
                                        <p:tav tm="0">
                                          <p:val>
                                            <p:strVal val="#ppt_x"/>
                                          </p:val>
                                        </p:tav>
                                        <p:tav tm="100000">
                                          <p:val>
                                            <p:strVal val="#ppt_x"/>
                                          </p:val>
                                        </p:tav>
                                      </p:tavLst>
                                    </p:anim>
                                    <p:anim calcmode="lin" valueType="num">
                                      <p:cBhvr>
                                        <p:cTn id="56"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各部门沟通流程</a:t>
            </a:r>
          </a:p>
        </p:txBody>
      </p:sp>
      <p:sp>
        <p:nvSpPr>
          <p:cNvPr id="3" name="圆角矩形 2">
            <a:extLst>
              <a:ext uri="{FF2B5EF4-FFF2-40B4-BE49-F238E27FC236}">
                <a16:creationId xmlns:a16="http://schemas.microsoft.com/office/drawing/2014/main" id="{290ABB2B-5655-AB44-8431-D8A3E4A15F8E}"/>
              </a:ext>
            </a:extLst>
          </p:cNvPr>
          <p:cNvSpPr/>
          <p:nvPr/>
        </p:nvSpPr>
        <p:spPr>
          <a:xfrm>
            <a:off x="1552372"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4" name="圆角矩形 3">
            <a:extLst>
              <a:ext uri="{FF2B5EF4-FFF2-40B4-BE49-F238E27FC236}">
                <a16:creationId xmlns:a16="http://schemas.microsoft.com/office/drawing/2014/main" id="{6CDEF492-CAA4-8D4E-8B95-8EA57462B6DB}"/>
              </a:ext>
            </a:extLst>
          </p:cNvPr>
          <p:cNvSpPr/>
          <p:nvPr/>
        </p:nvSpPr>
        <p:spPr>
          <a:xfrm>
            <a:off x="1305056"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5" name="文本框 4">
            <a:extLst>
              <a:ext uri="{FF2B5EF4-FFF2-40B4-BE49-F238E27FC236}">
                <a16:creationId xmlns:a16="http://schemas.microsoft.com/office/drawing/2014/main" id="{BA27805B-EFFF-E84F-9C9B-26153B51D9DB}"/>
              </a:ext>
            </a:extLst>
          </p:cNvPr>
          <p:cNvSpPr txBox="1"/>
          <p:nvPr/>
        </p:nvSpPr>
        <p:spPr>
          <a:xfrm>
            <a:off x="1772157"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6" name="文本框 5">
            <a:extLst>
              <a:ext uri="{FF2B5EF4-FFF2-40B4-BE49-F238E27FC236}">
                <a16:creationId xmlns:a16="http://schemas.microsoft.com/office/drawing/2014/main" id="{DF120390-9F37-7E4A-A4A6-75FC783D9365}"/>
              </a:ext>
            </a:extLst>
          </p:cNvPr>
          <p:cNvSpPr txBox="1"/>
          <p:nvPr/>
        </p:nvSpPr>
        <p:spPr>
          <a:xfrm>
            <a:off x="1761883"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7" name="文本框 6">
            <a:extLst>
              <a:ext uri="{FF2B5EF4-FFF2-40B4-BE49-F238E27FC236}">
                <a16:creationId xmlns:a16="http://schemas.microsoft.com/office/drawing/2014/main" id="{9B8073AF-8EF4-2544-9B71-41D4E0956188}"/>
              </a:ext>
            </a:extLst>
          </p:cNvPr>
          <p:cNvSpPr txBox="1"/>
          <p:nvPr/>
        </p:nvSpPr>
        <p:spPr>
          <a:xfrm>
            <a:off x="1490728"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8" name="文本框 7">
            <a:extLst>
              <a:ext uri="{FF2B5EF4-FFF2-40B4-BE49-F238E27FC236}">
                <a16:creationId xmlns:a16="http://schemas.microsoft.com/office/drawing/2014/main" id="{449863B5-D32B-C440-B49B-8B73B4D9A9C2}"/>
              </a:ext>
            </a:extLst>
          </p:cNvPr>
          <p:cNvSpPr txBox="1"/>
          <p:nvPr/>
        </p:nvSpPr>
        <p:spPr>
          <a:xfrm>
            <a:off x="2679591"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9" name="文本框 8">
            <a:extLst>
              <a:ext uri="{FF2B5EF4-FFF2-40B4-BE49-F238E27FC236}">
                <a16:creationId xmlns:a16="http://schemas.microsoft.com/office/drawing/2014/main" id="{C570089C-B5F9-2745-A962-EB668F5B0F85}"/>
              </a:ext>
            </a:extLst>
          </p:cNvPr>
          <p:cNvSpPr txBox="1"/>
          <p:nvPr/>
        </p:nvSpPr>
        <p:spPr>
          <a:xfrm>
            <a:off x="3473659"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10" name="文本框 9">
            <a:extLst>
              <a:ext uri="{FF2B5EF4-FFF2-40B4-BE49-F238E27FC236}">
                <a16:creationId xmlns:a16="http://schemas.microsoft.com/office/drawing/2014/main" id="{E5BAC25B-5AA2-474E-B10C-7F739A60D45A}"/>
              </a:ext>
            </a:extLst>
          </p:cNvPr>
          <p:cNvSpPr txBox="1"/>
          <p:nvPr/>
        </p:nvSpPr>
        <p:spPr>
          <a:xfrm>
            <a:off x="1471215"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1" name="文本框 10">
            <a:extLst>
              <a:ext uri="{FF2B5EF4-FFF2-40B4-BE49-F238E27FC236}">
                <a16:creationId xmlns:a16="http://schemas.microsoft.com/office/drawing/2014/main" id="{63BB59B3-3385-8346-BD8B-4C22C8D80942}"/>
              </a:ext>
            </a:extLst>
          </p:cNvPr>
          <p:cNvSpPr txBox="1"/>
          <p:nvPr/>
        </p:nvSpPr>
        <p:spPr>
          <a:xfrm>
            <a:off x="2741209"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2" name="文本框 11">
            <a:extLst>
              <a:ext uri="{FF2B5EF4-FFF2-40B4-BE49-F238E27FC236}">
                <a16:creationId xmlns:a16="http://schemas.microsoft.com/office/drawing/2014/main" id="{87DB9E2C-D958-1B47-BE26-B38DE2737ED0}"/>
              </a:ext>
            </a:extLst>
          </p:cNvPr>
          <p:cNvSpPr txBox="1"/>
          <p:nvPr/>
        </p:nvSpPr>
        <p:spPr>
          <a:xfrm>
            <a:off x="3434122"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13" name="圆角矩形 12">
            <a:extLst>
              <a:ext uri="{FF2B5EF4-FFF2-40B4-BE49-F238E27FC236}">
                <a16:creationId xmlns:a16="http://schemas.microsoft.com/office/drawing/2014/main" id="{9C5E764E-56FC-7C4D-9143-36AC39A9F6A7}"/>
              </a:ext>
            </a:extLst>
          </p:cNvPr>
          <p:cNvSpPr/>
          <p:nvPr/>
        </p:nvSpPr>
        <p:spPr>
          <a:xfrm>
            <a:off x="5029463"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14" name="圆角矩形 13">
            <a:extLst>
              <a:ext uri="{FF2B5EF4-FFF2-40B4-BE49-F238E27FC236}">
                <a16:creationId xmlns:a16="http://schemas.microsoft.com/office/drawing/2014/main" id="{F42206AF-DACD-9843-9E1F-0B366C0E5383}"/>
              </a:ext>
            </a:extLst>
          </p:cNvPr>
          <p:cNvSpPr/>
          <p:nvPr/>
        </p:nvSpPr>
        <p:spPr>
          <a:xfrm>
            <a:off x="4782147"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15" name="文本框 14">
            <a:extLst>
              <a:ext uri="{FF2B5EF4-FFF2-40B4-BE49-F238E27FC236}">
                <a16:creationId xmlns:a16="http://schemas.microsoft.com/office/drawing/2014/main" id="{DA283F2F-24D9-3D4E-8BFB-88679DED2919}"/>
              </a:ext>
            </a:extLst>
          </p:cNvPr>
          <p:cNvSpPr txBox="1"/>
          <p:nvPr/>
        </p:nvSpPr>
        <p:spPr>
          <a:xfrm>
            <a:off x="5249248"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16" name="文本框 15">
            <a:extLst>
              <a:ext uri="{FF2B5EF4-FFF2-40B4-BE49-F238E27FC236}">
                <a16:creationId xmlns:a16="http://schemas.microsoft.com/office/drawing/2014/main" id="{30C990D9-5D13-384C-A496-CE7E9C84FACA}"/>
              </a:ext>
            </a:extLst>
          </p:cNvPr>
          <p:cNvSpPr txBox="1"/>
          <p:nvPr/>
        </p:nvSpPr>
        <p:spPr>
          <a:xfrm>
            <a:off x="5238974"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17" name="文本框 16">
            <a:extLst>
              <a:ext uri="{FF2B5EF4-FFF2-40B4-BE49-F238E27FC236}">
                <a16:creationId xmlns:a16="http://schemas.microsoft.com/office/drawing/2014/main" id="{349D4184-1502-8549-9B42-6D5A284B490C}"/>
              </a:ext>
            </a:extLst>
          </p:cNvPr>
          <p:cNvSpPr txBox="1"/>
          <p:nvPr/>
        </p:nvSpPr>
        <p:spPr>
          <a:xfrm>
            <a:off x="4967819"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18" name="文本框 17">
            <a:extLst>
              <a:ext uri="{FF2B5EF4-FFF2-40B4-BE49-F238E27FC236}">
                <a16:creationId xmlns:a16="http://schemas.microsoft.com/office/drawing/2014/main" id="{D8810DCA-5954-9D49-9390-39816DD8E46A}"/>
              </a:ext>
            </a:extLst>
          </p:cNvPr>
          <p:cNvSpPr txBox="1"/>
          <p:nvPr/>
        </p:nvSpPr>
        <p:spPr>
          <a:xfrm>
            <a:off x="6156682"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19" name="文本框 18">
            <a:extLst>
              <a:ext uri="{FF2B5EF4-FFF2-40B4-BE49-F238E27FC236}">
                <a16:creationId xmlns:a16="http://schemas.microsoft.com/office/drawing/2014/main" id="{1916AB66-1FFA-8D4F-A881-2DA94B661718}"/>
              </a:ext>
            </a:extLst>
          </p:cNvPr>
          <p:cNvSpPr txBox="1"/>
          <p:nvPr/>
        </p:nvSpPr>
        <p:spPr>
          <a:xfrm>
            <a:off x="695075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20" name="文本框 19">
            <a:extLst>
              <a:ext uri="{FF2B5EF4-FFF2-40B4-BE49-F238E27FC236}">
                <a16:creationId xmlns:a16="http://schemas.microsoft.com/office/drawing/2014/main" id="{2990A16A-DA05-CA4E-AD53-2128AC0970B6}"/>
              </a:ext>
            </a:extLst>
          </p:cNvPr>
          <p:cNvSpPr txBox="1"/>
          <p:nvPr/>
        </p:nvSpPr>
        <p:spPr>
          <a:xfrm>
            <a:off x="4948306"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1" name="文本框 20">
            <a:extLst>
              <a:ext uri="{FF2B5EF4-FFF2-40B4-BE49-F238E27FC236}">
                <a16:creationId xmlns:a16="http://schemas.microsoft.com/office/drawing/2014/main" id="{7FC7330E-CCFF-3746-B6F2-823A8BBAD963}"/>
              </a:ext>
            </a:extLst>
          </p:cNvPr>
          <p:cNvSpPr txBox="1"/>
          <p:nvPr/>
        </p:nvSpPr>
        <p:spPr>
          <a:xfrm>
            <a:off x="6218300"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2" name="文本框 21">
            <a:extLst>
              <a:ext uri="{FF2B5EF4-FFF2-40B4-BE49-F238E27FC236}">
                <a16:creationId xmlns:a16="http://schemas.microsoft.com/office/drawing/2014/main" id="{75EA6884-914B-C64A-9DD5-C7F0AF276DED}"/>
              </a:ext>
            </a:extLst>
          </p:cNvPr>
          <p:cNvSpPr txBox="1"/>
          <p:nvPr/>
        </p:nvSpPr>
        <p:spPr>
          <a:xfrm>
            <a:off x="6911213"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23" name="圆角矩形 22">
            <a:extLst>
              <a:ext uri="{FF2B5EF4-FFF2-40B4-BE49-F238E27FC236}">
                <a16:creationId xmlns:a16="http://schemas.microsoft.com/office/drawing/2014/main" id="{676B7C4A-B481-DC47-A8C8-3F2CC8FA5003}"/>
              </a:ext>
            </a:extLst>
          </p:cNvPr>
          <p:cNvSpPr/>
          <p:nvPr/>
        </p:nvSpPr>
        <p:spPr>
          <a:xfrm>
            <a:off x="8483211" y="2153241"/>
            <a:ext cx="2465797" cy="1148779"/>
          </a:xfrm>
          <a:prstGeom prst="roundRect">
            <a:avLst>
              <a:gd name="adj" fmla="val 0"/>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24" name="圆角矩形 23">
            <a:extLst>
              <a:ext uri="{FF2B5EF4-FFF2-40B4-BE49-F238E27FC236}">
                <a16:creationId xmlns:a16="http://schemas.microsoft.com/office/drawing/2014/main" id="{D2448EC0-2728-AA4E-8E56-73A2AB0EF132}"/>
              </a:ext>
            </a:extLst>
          </p:cNvPr>
          <p:cNvSpPr/>
          <p:nvPr/>
        </p:nvSpPr>
        <p:spPr>
          <a:xfrm>
            <a:off x="8235895" y="1674430"/>
            <a:ext cx="2960431" cy="4031654"/>
          </a:xfrm>
          <a:prstGeom prst="roundRect">
            <a:avLst>
              <a:gd name="adj" fmla="val 0"/>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mn-ea"/>
              <a:ea typeface="思源黑体 CN Regular"/>
              <a:cs typeface="+mn-cs"/>
            </a:endParaRPr>
          </a:p>
        </p:txBody>
      </p:sp>
      <p:sp>
        <p:nvSpPr>
          <p:cNvPr id="25" name="文本框 24">
            <a:extLst>
              <a:ext uri="{FF2B5EF4-FFF2-40B4-BE49-F238E27FC236}">
                <a16:creationId xmlns:a16="http://schemas.microsoft.com/office/drawing/2014/main" id="{D05ECBC2-B9EE-3045-BC8F-F533A6D326E0}"/>
              </a:ext>
            </a:extLst>
          </p:cNvPr>
          <p:cNvSpPr txBox="1"/>
          <p:nvPr/>
        </p:nvSpPr>
        <p:spPr>
          <a:xfrm>
            <a:off x="8702996" y="2342730"/>
            <a:ext cx="200567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3200" b="0" i="0" u="none" strike="noStrike" kern="1200" cap="none" spc="0" normalizeH="0" baseline="0" noProof="0" dirty="0">
                <a:ln>
                  <a:noFill/>
                </a:ln>
                <a:solidFill>
                  <a:prstClr val="white"/>
                </a:solidFill>
                <a:effectLst/>
                <a:uLnTx/>
                <a:uFillTx/>
                <a:latin typeface="+mn-ea"/>
                <a:ea typeface="思源黑体 CN Regular"/>
                <a:cs typeface="+mn-cs"/>
              </a:rPr>
              <a:t>2,7800.18</a:t>
            </a:r>
            <a:endParaRPr kumimoji="1" lang="zh-CN" altLang="en-US" sz="3200" b="0" i="0" u="none" strike="noStrike" kern="1200" cap="none" spc="0" normalizeH="0" baseline="0" noProof="0" dirty="0">
              <a:ln>
                <a:noFill/>
              </a:ln>
              <a:solidFill>
                <a:prstClr val="white"/>
              </a:solidFill>
              <a:effectLst/>
              <a:uLnTx/>
              <a:uFillTx/>
              <a:latin typeface="+mn-ea"/>
              <a:ea typeface="思源黑体 CN Regular"/>
              <a:cs typeface="+mn-cs"/>
            </a:endParaRPr>
          </a:p>
        </p:txBody>
      </p:sp>
      <p:sp>
        <p:nvSpPr>
          <p:cNvPr id="26" name="文本框 25">
            <a:extLst>
              <a:ext uri="{FF2B5EF4-FFF2-40B4-BE49-F238E27FC236}">
                <a16:creationId xmlns:a16="http://schemas.microsoft.com/office/drawing/2014/main" id="{BFA7DFB0-D5F8-5E43-8AEC-B4419EEC00B6}"/>
              </a:ext>
            </a:extLst>
          </p:cNvPr>
          <p:cNvSpPr txBox="1"/>
          <p:nvPr/>
        </p:nvSpPr>
        <p:spPr>
          <a:xfrm>
            <a:off x="8692722" y="2896683"/>
            <a:ext cx="1321364" cy="246221"/>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white"/>
                </a:solidFill>
                <a:effectLst/>
                <a:uLnTx/>
                <a:uFillTx/>
                <a:latin typeface="+mn-ea"/>
                <a:ea typeface="思源黑体 CN Regular"/>
                <a:cs typeface="+mn-cs"/>
              </a:rPr>
              <a:t>Input Date Here</a:t>
            </a:r>
          </a:p>
        </p:txBody>
      </p:sp>
      <p:sp>
        <p:nvSpPr>
          <p:cNvPr id="27" name="文本框 26">
            <a:extLst>
              <a:ext uri="{FF2B5EF4-FFF2-40B4-BE49-F238E27FC236}">
                <a16:creationId xmlns:a16="http://schemas.microsoft.com/office/drawing/2014/main" id="{0F338A8C-8382-E540-A4A9-895C8B317058}"/>
              </a:ext>
            </a:extLst>
          </p:cNvPr>
          <p:cNvSpPr txBox="1"/>
          <p:nvPr/>
        </p:nvSpPr>
        <p:spPr>
          <a:xfrm>
            <a:off x="8421567" y="3724719"/>
            <a:ext cx="748923"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项目名称</a:t>
            </a:r>
          </a:p>
        </p:txBody>
      </p:sp>
      <p:sp>
        <p:nvSpPr>
          <p:cNvPr id="28" name="文本框 27">
            <a:extLst>
              <a:ext uri="{FF2B5EF4-FFF2-40B4-BE49-F238E27FC236}">
                <a16:creationId xmlns:a16="http://schemas.microsoft.com/office/drawing/2014/main" id="{B2F625D6-3E87-F543-B929-DB78A0DDA1E0}"/>
              </a:ext>
            </a:extLst>
          </p:cNvPr>
          <p:cNvSpPr txBox="1"/>
          <p:nvPr/>
        </p:nvSpPr>
        <p:spPr>
          <a:xfrm>
            <a:off x="9610430"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数量</a:t>
            </a:r>
          </a:p>
        </p:txBody>
      </p:sp>
      <p:sp>
        <p:nvSpPr>
          <p:cNvPr id="29" name="文本框 28">
            <a:extLst>
              <a:ext uri="{FF2B5EF4-FFF2-40B4-BE49-F238E27FC236}">
                <a16:creationId xmlns:a16="http://schemas.microsoft.com/office/drawing/2014/main" id="{A8F71B09-9AF4-7E4C-AB08-F7FBA9E4330A}"/>
              </a:ext>
            </a:extLst>
          </p:cNvPr>
          <p:cNvSpPr txBox="1"/>
          <p:nvPr/>
        </p:nvSpPr>
        <p:spPr>
          <a:xfrm>
            <a:off x="10404498" y="3724719"/>
            <a:ext cx="466794"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100" b="0" i="0" u="none" strike="noStrike" kern="1200" cap="none" spc="0" normalizeH="0" baseline="0" noProof="0" dirty="0">
                <a:ln>
                  <a:noFill/>
                </a:ln>
                <a:solidFill>
                  <a:prstClr val="black">
                    <a:lumMod val="75000"/>
                    <a:lumOff val="25000"/>
                  </a:prstClr>
                </a:solidFill>
                <a:effectLst/>
                <a:uLnTx/>
                <a:uFillTx/>
                <a:latin typeface="+mn-ea"/>
                <a:ea typeface="思源黑体 CN Regular"/>
                <a:cs typeface="+mn-cs"/>
              </a:rPr>
              <a:t>类型</a:t>
            </a:r>
          </a:p>
        </p:txBody>
      </p:sp>
      <p:sp>
        <p:nvSpPr>
          <p:cNvPr id="30" name="文本框 29">
            <a:extLst>
              <a:ext uri="{FF2B5EF4-FFF2-40B4-BE49-F238E27FC236}">
                <a16:creationId xmlns:a16="http://schemas.microsoft.com/office/drawing/2014/main" id="{3E85C4AB-3E2D-DA4C-BC67-282DA7C55E45}"/>
              </a:ext>
            </a:extLst>
          </p:cNvPr>
          <p:cNvSpPr txBox="1"/>
          <p:nvPr/>
        </p:nvSpPr>
        <p:spPr>
          <a:xfrm>
            <a:off x="8402054" y="4060155"/>
            <a:ext cx="902811"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BP</a:t>
            </a:r>
            <a:r>
              <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  </a:t>
            </a: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NAME_1</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31" name="文本框 30">
            <a:extLst>
              <a:ext uri="{FF2B5EF4-FFF2-40B4-BE49-F238E27FC236}">
                <a16:creationId xmlns:a16="http://schemas.microsoft.com/office/drawing/2014/main" id="{85C9B698-97ED-C64B-BFFE-7B2617C99E7D}"/>
              </a:ext>
            </a:extLst>
          </p:cNvPr>
          <p:cNvSpPr txBox="1"/>
          <p:nvPr/>
        </p:nvSpPr>
        <p:spPr>
          <a:xfrm>
            <a:off x="9672048" y="4060155"/>
            <a:ext cx="325730"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27</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36</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15</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22</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
        <p:nvSpPr>
          <p:cNvPr id="32" name="文本框 31">
            <a:extLst>
              <a:ext uri="{FF2B5EF4-FFF2-40B4-BE49-F238E27FC236}">
                <a16:creationId xmlns:a16="http://schemas.microsoft.com/office/drawing/2014/main" id="{F5D24A39-3525-A94A-824D-5844331A951B}"/>
              </a:ext>
            </a:extLst>
          </p:cNvPr>
          <p:cNvSpPr txBox="1"/>
          <p:nvPr/>
        </p:nvSpPr>
        <p:spPr>
          <a:xfrm>
            <a:off x="10364961" y="4060155"/>
            <a:ext cx="595035" cy="1264962"/>
          </a:xfrm>
          <a:prstGeom prst="rect">
            <a:avLst/>
          </a:prstGeom>
          <a:noFill/>
        </p:spPr>
        <p:txBody>
          <a:bodyPr wrap="non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Type-1</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Type-2</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Type-3</a:t>
            </a:r>
          </a:p>
          <a:p>
            <a:pPr marL="0" marR="0" lvl="0" indent="0" algn="l" defTabSz="914400" rtl="0" eaLnBrk="1" fontAlgn="auto" latinLnBrk="0" hangingPunct="1">
              <a:lnSpc>
                <a:spcPct val="200000"/>
              </a:lnSpc>
              <a:spcBef>
                <a:spcPts val="0"/>
              </a:spcBef>
              <a:spcAft>
                <a:spcPts val="0"/>
              </a:spcAft>
              <a:buClrTx/>
              <a:buSzTx/>
              <a:buFontTx/>
              <a:buNone/>
              <a:tabLst/>
              <a:defRPr/>
            </a:pPr>
            <a:r>
              <a:rPr kumimoji="1" lang="en-US" altLang="zh-CN"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Type-4</a:t>
            </a:r>
            <a:endParaRPr kumimoji="1" lang="zh-CN" altLang="en-US" sz="10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endParaRPr>
          </a:p>
        </p:txBody>
      </p:sp>
    </p:spTree>
    <p:extLst>
      <p:ext uri="{BB962C8B-B14F-4D97-AF65-F5344CB8AC3E}">
        <p14:creationId xmlns:p14="http://schemas.microsoft.com/office/powerpoint/2010/main" val="35645219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p:bldP spid="9" grpId="0"/>
      <p:bldP spid="10" grpId="0"/>
      <p:bldP spid="11" grpId="0"/>
      <p:bldP spid="12" grpId="0"/>
      <p:bldP spid="13" grpId="0" animBg="1"/>
      <p:bldP spid="14" grpId="0" animBg="1"/>
      <p:bldP spid="15" grpId="0"/>
      <p:bldP spid="16" grpId="0"/>
      <p:bldP spid="17" grpId="0"/>
      <p:bldP spid="18" grpId="0"/>
      <p:bldP spid="19" grpId="0"/>
      <p:bldP spid="20" grpId="0"/>
      <p:bldP spid="21" grpId="0"/>
      <p:bldP spid="22" grpId="0"/>
      <p:bldP spid="23" grpId="0" animBg="1"/>
      <p:bldP spid="24" grpId="0" animBg="1"/>
      <p:bldP spid="25" grpId="0"/>
      <p:bldP spid="26" grpId="0"/>
      <p:bldP spid="27" grpId="0"/>
      <p:bldP spid="28" grpId="0"/>
      <p:bldP spid="29" grpId="0"/>
      <p:bldP spid="30" grpId="0"/>
      <p:bldP spid="31"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各部门沟通流程</a:t>
            </a:r>
          </a:p>
        </p:txBody>
      </p:sp>
      <p:grpSp>
        <p:nvGrpSpPr>
          <p:cNvPr id="56" name="组合 55">
            <a:extLst>
              <a:ext uri="{FF2B5EF4-FFF2-40B4-BE49-F238E27FC236}">
                <a16:creationId xmlns:a16="http://schemas.microsoft.com/office/drawing/2014/main" id="{1CE44E7A-ECC3-4EE3-B515-49FB26A0F6E1}"/>
              </a:ext>
            </a:extLst>
          </p:cNvPr>
          <p:cNvGrpSpPr/>
          <p:nvPr/>
        </p:nvGrpSpPr>
        <p:grpSpPr>
          <a:xfrm>
            <a:off x="7752047" y="1360686"/>
            <a:ext cx="3573065" cy="3514520"/>
            <a:chOff x="8091658" y="2106948"/>
            <a:chExt cx="3573065" cy="3514520"/>
          </a:xfrm>
        </p:grpSpPr>
        <p:sp>
          <p:nvSpPr>
            <p:cNvPr id="57" name="矩形 56">
              <a:extLst>
                <a:ext uri="{FF2B5EF4-FFF2-40B4-BE49-F238E27FC236}">
                  <a16:creationId xmlns:a16="http://schemas.microsoft.com/office/drawing/2014/main" id="{D9307627-278E-4F70-A9D8-5D122D701056}"/>
                </a:ext>
              </a:extLst>
            </p:cNvPr>
            <p:cNvSpPr/>
            <p:nvPr/>
          </p:nvSpPr>
          <p:spPr>
            <a:xfrm>
              <a:off x="8117349" y="2106948"/>
              <a:ext cx="3547374" cy="2115321"/>
            </a:xfrm>
            <a:prstGeom prst="rect">
              <a:avLst/>
            </a:prstGeom>
            <a:blipFill>
              <a:blip r:embed="rId3"/>
              <a:stretch>
                <a:fillRect b="-22979"/>
              </a:stretch>
            </a:blip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58" name="组合 57">
              <a:extLst>
                <a:ext uri="{FF2B5EF4-FFF2-40B4-BE49-F238E27FC236}">
                  <a16:creationId xmlns:a16="http://schemas.microsoft.com/office/drawing/2014/main" id="{1EF74AF4-7E26-4448-88A9-F56F32279021}"/>
                </a:ext>
              </a:extLst>
            </p:cNvPr>
            <p:cNvGrpSpPr/>
            <p:nvPr/>
          </p:nvGrpSpPr>
          <p:grpSpPr>
            <a:xfrm>
              <a:off x="8091658" y="4411450"/>
              <a:ext cx="3573065" cy="1210018"/>
              <a:chOff x="3657994" y="2648573"/>
              <a:chExt cx="3573065" cy="1210018"/>
            </a:xfrm>
          </p:grpSpPr>
          <p:sp>
            <p:nvSpPr>
              <p:cNvPr id="59" name="文本框 58">
                <a:extLst>
                  <a:ext uri="{FF2B5EF4-FFF2-40B4-BE49-F238E27FC236}">
                    <a16:creationId xmlns:a16="http://schemas.microsoft.com/office/drawing/2014/main" id="{62091EA0-273A-4B47-B98C-13C6E025EFD5}"/>
                  </a:ext>
                </a:extLst>
              </p:cNvPr>
              <p:cNvSpPr txBox="1"/>
              <p:nvPr/>
            </p:nvSpPr>
            <p:spPr>
              <a:xfrm>
                <a:off x="3657995" y="2648573"/>
                <a:ext cx="2133781" cy="369332"/>
              </a:xfrm>
              <a:prstGeom prst="rect">
                <a:avLst/>
              </a:prstGeom>
              <a:noFill/>
            </p:spPr>
            <p:txBody>
              <a:bodyPr wrap="square" rtlCol="0">
                <a:spAutoFit/>
                <a:scene3d>
                  <a:camera prst="orthographicFront"/>
                  <a:lightRig rig="threePt" dir="t"/>
                </a:scene3d>
                <a:sp3d contourW="12700"/>
              </a:bodyPr>
              <a:lstStyle/>
              <a:p>
                <a:pPr algn="dist"/>
                <a:r>
                  <a:rPr lang="zh-CN" altLang="en-US"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60" name="文本框 59">
                <a:extLst>
                  <a:ext uri="{FF2B5EF4-FFF2-40B4-BE49-F238E27FC236}">
                    <a16:creationId xmlns:a16="http://schemas.microsoft.com/office/drawing/2014/main" id="{10D3C1B6-7398-4E1A-90A1-D6DE5E0FC706}"/>
                  </a:ext>
                </a:extLst>
              </p:cNvPr>
              <p:cNvSpPr txBox="1"/>
              <p:nvPr/>
            </p:nvSpPr>
            <p:spPr>
              <a:xfrm>
                <a:off x="3657994" y="3086648"/>
                <a:ext cx="3573065" cy="771943"/>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2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200" dirty="0">
                    <a:solidFill>
                      <a:srgbClr val="44546A"/>
                    </a:solidFill>
                    <a:latin typeface="思源黑体 Normal" panose="020B0400000000000000" pitchFamily="34" charset="-122"/>
                    <a:ea typeface="思源黑体 Normal" panose="020B0400000000000000" pitchFamily="34" charset="-122"/>
                  </a:rPr>
                  <a:t>.</a:t>
                </a:r>
              </a:p>
            </p:txBody>
          </p:sp>
        </p:grpSp>
      </p:grpSp>
      <p:grpSp>
        <p:nvGrpSpPr>
          <p:cNvPr id="61" name="组合 60">
            <a:extLst>
              <a:ext uri="{FF2B5EF4-FFF2-40B4-BE49-F238E27FC236}">
                <a16:creationId xmlns:a16="http://schemas.microsoft.com/office/drawing/2014/main" id="{18FDD969-4F61-46DD-82EB-0C382FFC8D22}"/>
              </a:ext>
            </a:extLst>
          </p:cNvPr>
          <p:cNvGrpSpPr/>
          <p:nvPr/>
        </p:nvGrpSpPr>
        <p:grpSpPr>
          <a:xfrm>
            <a:off x="866888" y="1360687"/>
            <a:ext cx="6592805" cy="3316896"/>
            <a:chOff x="1206499" y="1901370"/>
            <a:chExt cx="6346828" cy="3193143"/>
          </a:xfrm>
        </p:grpSpPr>
        <p:sp>
          <p:nvSpPr>
            <p:cNvPr id="62" name="矩形 61">
              <a:extLst>
                <a:ext uri="{FF2B5EF4-FFF2-40B4-BE49-F238E27FC236}">
                  <a16:creationId xmlns:a16="http://schemas.microsoft.com/office/drawing/2014/main" id="{E84E9A16-1C4D-4FFE-8494-98B37C4AC19B}"/>
                </a:ext>
              </a:extLst>
            </p:cNvPr>
            <p:cNvSpPr/>
            <p:nvPr/>
          </p:nvSpPr>
          <p:spPr>
            <a:xfrm>
              <a:off x="1206499" y="1901370"/>
              <a:ext cx="6328229" cy="3193143"/>
            </a:xfrm>
            <a:prstGeom prst="rect">
              <a:avLst/>
            </a:prstGeom>
            <a:solidFill>
              <a:schemeClr val="bg1"/>
            </a:solid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3" name="矩形 62">
              <a:extLst>
                <a:ext uri="{FF2B5EF4-FFF2-40B4-BE49-F238E27FC236}">
                  <a16:creationId xmlns:a16="http://schemas.microsoft.com/office/drawing/2014/main" id="{0DF332C7-C037-4842-A3E7-4B35634474A9}"/>
                </a:ext>
              </a:extLst>
            </p:cNvPr>
            <p:cNvSpPr/>
            <p:nvPr/>
          </p:nvSpPr>
          <p:spPr>
            <a:xfrm>
              <a:off x="3028042" y="2423278"/>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64" name="组合 63">
              <a:extLst>
                <a:ext uri="{FF2B5EF4-FFF2-40B4-BE49-F238E27FC236}">
                  <a16:creationId xmlns:a16="http://schemas.microsoft.com/office/drawing/2014/main" id="{07443567-5850-4EEB-A9F5-5806E7711F36}"/>
                </a:ext>
              </a:extLst>
            </p:cNvPr>
            <p:cNvGrpSpPr/>
            <p:nvPr/>
          </p:nvGrpSpPr>
          <p:grpSpPr>
            <a:xfrm>
              <a:off x="1407883" y="2391705"/>
              <a:ext cx="1814288" cy="2181694"/>
              <a:chOff x="1255483" y="2301298"/>
              <a:chExt cx="1814288" cy="2181694"/>
            </a:xfrm>
          </p:grpSpPr>
          <p:sp>
            <p:nvSpPr>
              <p:cNvPr id="77" name="文本框 76">
                <a:extLst>
                  <a:ext uri="{FF2B5EF4-FFF2-40B4-BE49-F238E27FC236}">
                    <a16:creationId xmlns:a16="http://schemas.microsoft.com/office/drawing/2014/main" id="{FDF5E3F0-45D0-44A3-81AA-A93BF55CC4B7}"/>
                  </a:ext>
                </a:extLst>
              </p:cNvPr>
              <p:cNvSpPr txBox="1"/>
              <p:nvPr/>
            </p:nvSpPr>
            <p:spPr>
              <a:xfrm>
                <a:off x="1255483" y="230129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78" name="文本框 77">
                <a:extLst>
                  <a:ext uri="{FF2B5EF4-FFF2-40B4-BE49-F238E27FC236}">
                    <a16:creationId xmlns:a16="http://schemas.microsoft.com/office/drawing/2014/main" id="{CCC7F774-930E-4109-B4D8-CECA615962A0}"/>
                  </a:ext>
                </a:extLst>
              </p:cNvPr>
              <p:cNvSpPr txBox="1"/>
              <p:nvPr/>
            </p:nvSpPr>
            <p:spPr>
              <a:xfrm>
                <a:off x="1255483" y="291567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79" name="文本框 78">
                <a:extLst>
                  <a:ext uri="{FF2B5EF4-FFF2-40B4-BE49-F238E27FC236}">
                    <a16:creationId xmlns:a16="http://schemas.microsoft.com/office/drawing/2014/main" id="{5DD904B9-8379-49C1-B5A6-9F890D354190}"/>
                  </a:ext>
                </a:extLst>
              </p:cNvPr>
              <p:cNvSpPr txBox="1"/>
              <p:nvPr/>
            </p:nvSpPr>
            <p:spPr>
              <a:xfrm>
                <a:off x="1255483" y="353005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sp>
            <p:nvSpPr>
              <p:cNvPr id="80" name="文本框 79">
                <a:extLst>
                  <a:ext uri="{FF2B5EF4-FFF2-40B4-BE49-F238E27FC236}">
                    <a16:creationId xmlns:a16="http://schemas.microsoft.com/office/drawing/2014/main" id="{9B77807B-55F4-4028-87FD-FE329C42813F}"/>
                  </a:ext>
                </a:extLst>
              </p:cNvPr>
              <p:cNvSpPr txBox="1"/>
              <p:nvPr/>
            </p:nvSpPr>
            <p:spPr>
              <a:xfrm>
                <a:off x="1255483" y="4144438"/>
                <a:ext cx="1814288" cy="338554"/>
              </a:xfrm>
              <a:prstGeom prst="rect">
                <a:avLst/>
              </a:prstGeom>
              <a:noFill/>
            </p:spPr>
            <p:txBody>
              <a:bodyPr wrap="square" rtlCol="0">
                <a:spAutoFit/>
                <a:scene3d>
                  <a:camera prst="orthographicFront"/>
                  <a:lightRig rig="threePt" dir="t"/>
                </a:scene3d>
                <a:sp3d contourW="12700"/>
              </a:bodyPr>
              <a:lstStyle/>
              <a:p>
                <a:r>
                  <a:rPr lang="zh-CN" altLang="en-US" sz="1600" b="1" dirty="0">
                    <a:solidFill>
                      <a:srgbClr val="44546A"/>
                    </a:solidFill>
                    <a:latin typeface="思源黑体 Medium" panose="020B0600000000000000" pitchFamily="34" charset="-122"/>
                    <a:ea typeface="思源黑体 Medium" panose="020B0600000000000000" pitchFamily="34" charset="-122"/>
                  </a:rPr>
                  <a:t>标题文字添加</a:t>
                </a:r>
              </a:p>
            </p:txBody>
          </p:sp>
        </p:grpSp>
        <p:sp>
          <p:nvSpPr>
            <p:cNvPr id="65" name="矩形 64">
              <a:extLst>
                <a:ext uri="{FF2B5EF4-FFF2-40B4-BE49-F238E27FC236}">
                  <a16:creationId xmlns:a16="http://schemas.microsoft.com/office/drawing/2014/main" id="{86A51916-F6EE-4451-90AC-9213D2378DFF}"/>
                </a:ext>
              </a:extLst>
            </p:cNvPr>
            <p:cNvSpPr/>
            <p:nvPr/>
          </p:nvSpPr>
          <p:spPr>
            <a:xfrm>
              <a:off x="3028042" y="3037889"/>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6" name="矩形 65">
              <a:extLst>
                <a:ext uri="{FF2B5EF4-FFF2-40B4-BE49-F238E27FC236}">
                  <a16:creationId xmlns:a16="http://schemas.microsoft.com/office/drawing/2014/main" id="{B1856867-BDE4-4BD6-A342-0E36ECF7B4C9}"/>
                </a:ext>
              </a:extLst>
            </p:cNvPr>
            <p:cNvSpPr/>
            <p:nvPr/>
          </p:nvSpPr>
          <p:spPr>
            <a:xfrm>
              <a:off x="3028042" y="3652500"/>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7" name="矩形 66">
              <a:extLst>
                <a:ext uri="{FF2B5EF4-FFF2-40B4-BE49-F238E27FC236}">
                  <a16:creationId xmlns:a16="http://schemas.microsoft.com/office/drawing/2014/main" id="{EDE90F8E-119E-4046-A6F6-FE48ABFF75D9}"/>
                </a:ext>
              </a:extLst>
            </p:cNvPr>
            <p:cNvSpPr/>
            <p:nvPr/>
          </p:nvSpPr>
          <p:spPr>
            <a:xfrm>
              <a:off x="3028042" y="4267111"/>
              <a:ext cx="3696608"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8" name="矩形 67">
              <a:extLst>
                <a:ext uri="{FF2B5EF4-FFF2-40B4-BE49-F238E27FC236}">
                  <a16:creationId xmlns:a16="http://schemas.microsoft.com/office/drawing/2014/main" id="{A23A8CCA-D715-4509-BB19-F5234C2CE468}"/>
                </a:ext>
              </a:extLst>
            </p:cNvPr>
            <p:cNvSpPr/>
            <p:nvPr/>
          </p:nvSpPr>
          <p:spPr>
            <a:xfrm>
              <a:off x="3028043" y="2423278"/>
              <a:ext cx="19725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69" name="矩形 68">
              <a:extLst>
                <a:ext uri="{FF2B5EF4-FFF2-40B4-BE49-F238E27FC236}">
                  <a16:creationId xmlns:a16="http://schemas.microsoft.com/office/drawing/2014/main" id="{8B5D9D35-44AC-4085-A0CE-AE4FF8762D0E}"/>
                </a:ext>
              </a:extLst>
            </p:cNvPr>
            <p:cNvSpPr/>
            <p:nvPr/>
          </p:nvSpPr>
          <p:spPr>
            <a:xfrm>
              <a:off x="3028043" y="3037889"/>
              <a:ext cx="25821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70" name="矩形 69">
              <a:extLst>
                <a:ext uri="{FF2B5EF4-FFF2-40B4-BE49-F238E27FC236}">
                  <a16:creationId xmlns:a16="http://schemas.microsoft.com/office/drawing/2014/main" id="{702BB2C8-98D6-4C96-BD33-B82F40560AAC}"/>
                </a:ext>
              </a:extLst>
            </p:cNvPr>
            <p:cNvSpPr/>
            <p:nvPr/>
          </p:nvSpPr>
          <p:spPr>
            <a:xfrm>
              <a:off x="3028043" y="3652500"/>
              <a:ext cx="155348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sp>
          <p:nvSpPr>
            <p:cNvPr id="71" name="矩形 70">
              <a:extLst>
                <a:ext uri="{FF2B5EF4-FFF2-40B4-BE49-F238E27FC236}">
                  <a16:creationId xmlns:a16="http://schemas.microsoft.com/office/drawing/2014/main" id="{4A52F06B-B9DC-4E6E-9175-1EEDDFBDCF8A}"/>
                </a:ext>
              </a:extLst>
            </p:cNvPr>
            <p:cNvSpPr/>
            <p:nvPr/>
          </p:nvSpPr>
          <p:spPr>
            <a:xfrm>
              <a:off x="3028043" y="4267111"/>
              <a:ext cx="3096532" cy="304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44546A"/>
                </a:solidFill>
                <a:latin typeface="思源黑体 Normal" panose="020B0400000000000000" pitchFamily="34" charset="-122"/>
                <a:ea typeface="字魂59号-创粗黑" panose="00000500000000000000" pitchFamily="2" charset="-122"/>
              </a:endParaRPr>
            </a:p>
          </p:txBody>
        </p:sp>
        <p:grpSp>
          <p:nvGrpSpPr>
            <p:cNvPr id="72" name="组合 71">
              <a:extLst>
                <a:ext uri="{FF2B5EF4-FFF2-40B4-BE49-F238E27FC236}">
                  <a16:creationId xmlns:a16="http://schemas.microsoft.com/office/drawing/2014/main" id="{1C15BABD-2240-4DD5-94E7-B93118CBC650}"/>
                </a:ext>
              </a:extLst>
            </p:cNvPr>
            <p:cNvGrpSpPr/>
            <p:nvPr/>
          </p:nvGrpSpPr>
          <p:grpSpPr>
            <a:xfrm>
              <a:off x="6768193" y="2401230"/>
              <a:ext cx="785134" cy="2150917"/>
              <a:chOff x="1255483" y="2301298"/>
              <a:chExt cx="785134" cy="2150917"/>
            </a:xfrm>
          </p:grpSpPr>
          <p:sp>
            <p:nvSpPr>
              <p:cNvPr id="73" name="文本框 72">
                <a:extLst>
                  <a:ext uri="{FF2B5EF4-FFF2-40B4-BE49-F238E27FC236}">
                    <a16:creationId xmlns:a16="http://schemas.microsoft.com/office/drawing/2014/main" id="{01BCB55A-F0CD-4C58-9774-9F2205E5BC26}"/>
                  </a:ext>
                </a:extLst>
              </p:cNvPr>
              <p:cNvSpPr txBox="1"/>
              <p:nvPr/>
            </p:nvSpPr>
            <p:spPr>
              <a:xfrm>
                <a:off x="1255483" y="230129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72%</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4" name="文本框 73">
                <a:extLst>
                  <a:ext uri="{FF2B5EF4-FFF2-40B4-BE49-F238E27FC236}">
                    <a16:creationId xmlns:a16="http://schemas.microsoft.com/office/drawing/2014/main" id="{D174BDC2-1CBA-4978-8C53-04B25E24E249}"/>
                  </a:ext>
                </a:extLst>
              </p:cNvPr>
              <p:cNvSpPr txBox="1"/>
              <p:nvPr/>
            </p:nvSpPr>
            <p:spPr>
              <a:xfrm>
                <a:off x="1255483" y="291567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83%</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5" name="文本框 74">
                <a:extLst>
                  <a:ext uri="{FF2B5EF4-FFF2-40B4-BE49-F238E27FC236}">
                    <a16:creationId xmlns:a16="http://schemas.microsoft.com/office/drawing/2014/main" id="{8B0432F8-6BD4-451B-90BD-A1D85FBA6BE5}"/>
                  </a:ext>
                </a:extLst>
              </p:cNvPr>
              <p:cNvSpPr txBox="1"/>
              <p:nvPr/>
            </p:nvSpPr>
            <p:spPr>
              <a:xfrm>
                <a:off x="1255483" y="353005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46%</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sp>
            <p:nvSpPr>
              <p:cNvPr id="76" name="文本框 75">
                <a:extLst>
                  <a:ext uri="{FF2B5EF4-FFF2-40B4-BE49-F238E27FC236}">
                    <a16:creationId xmlns:a16="http://schemas.microsoft.com/office/drawing/2014/main" id="{46C0085E-CB28-40B0-A67A-CCB40EF26B69}"/>
                  </a:ext>
                </a:extLst>
              </p:cNvPr>
              <p:cNvSpPr txBox="1"/>
              <p:nvPr/>
            </p:nvSpPr>
            <p:spPr>
              <a:xfrm>
                <a:off x="1255483" y="4144438"/>
                <a:ext cx="785134" cy="307777"/>
              </a:xfrm>
              <a:prstGeom prst="rect">
                <a:avLst/>
              </a:prstGeom>
              <a:noFill/>
            </p:spPr>
            <p:txBody>
              <a:bodyPr wrap="square" rtlCol="0">
                <a:spAutoFit/>
                <a:scene3d>
                  <a:camera prst="orthographicFront"/>
                  <a:lightRig rig="threePt" dir="t"/>
                </a:scene3d>
                <a:sp3d contourW="12700"/>
              </a:bodyPr>
              <a:lstStyle/>
              <a:p>
                <a:r>
                  <a:rPr lang="en-US" altLang="zh-CN" sz="1400" dirty="0">
                    <a:solidFill>
                      <a:srgbClr val="44546A"/>
                    </a:solidFill>
                    <a:latin typeface="思源黑体 Normal" panose="020B0400000000000000" pitchFamily="34" charset="-122"/>
                    <a:ea typeface="思源黑体 Normal" panose="020B0400000000000000" pitchFamily="34" charset="-122"/>
                  </a:rPr>
                  <a:t>90%</a:t>
                </a:r>
                <a:endParaRPr lang="zh-CN" altLang="en-US" sz="1400" dirty="0">
                  <a:solidFill>
                    <a:srgbClr val="44546A"/>
                  </a:solidFill>
                  <a:latin typeface="思源黑体 Normal" panose="020B0400000000000000" pitchFamily="34" charset="-122"/>
                  <a:ea typeface="思源黑体 Normal" panose="020B0400000000000000" pitchFamily="34" charset="-122"/>
                </a:endParaRPr>
              </a:p>
            </p:txBody>
          </p:sp>
        </p:grpSp>
      </p:grpSp>
      <p:sp>
        <p:nvSpPr>
          <p:cNvPr id="81" name="文本框 80">
            <a:extLst>
              <a:ext uri="{FF2B5EF4-FFF2-40B4-BE49-F238E27FC236}">
                <a16:creationId xmlns:a16="http://schemas.microsoft.com/office/drawing/2014/main" id="{A8760A1D-1E02-4764-B7D5-E4241FDC0DA7}"/>
              </a:ext>
            </a:extLst>
          </p:cNvPr>
          <p:cNvSpPr txBox="1"/>
          <p:nvPr/>
        </p:nvSpPr>
        <p:spPr>
          <a:xfrm>
            <a:off x="752588" y="5081058"/>
            <a:ext cx="10677412" cy="1144609"/>
          </a:xfrm>
          <a:prstGeom prst="rect">
            <a:avLst/>
          </a:prstGeom>
          <a:noFill/>
        </p:spPr>
        <p:txBody>
          <a:bodyPr wrap="square" rtlCol="0">
            <a:spAutoFit/>
            <a:scene3d>
              <a:camera prst="orthographicFront"/>
              <a:lightRig rig="threePt" dir="t"/>
            </a:scene3d>
            <a:sp3d contourW="12700"/>
          </a:bodyPr>
          <a:lstStyle/>
          <a:p>
            <a:pPr>
              <a:lnSpc>
                <a:spcPct val="125000"/>
              </a:lnSpc>
            </a:pP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p>
          <a:p>
            <a:pPr>
              <a:lnSpc>
                <a:spcPct val="125000"/>
              </a:lnSpc>
            </a:pPr>
            <a:r>
              <a:rPr lang="zh-CN" altLang="en-US" sz="1400" dirty="0">
                <a:solidFill>
                  <a:srgbClr val="44546A"/>
                </a:solidFill>
                <a:latin typeface="思源黑体 Normal" panose="020B0400000000000000" pitchFamily="34" charset="-122"/>
                <a:ea typeface="思源黑体 Normal" panose="020B0400000000000000" pitchFamily="34" charset="-122"/>
              </a:rPr>
              <a:t>请将您的内容打在这里，或者通过复制您的文本后，在此框中选择粘贴，并选择只保留文字，且尽可能精简</a:t>
            </a:r>
            <a:r>
              <a:rPr lang="en-US" altLang="zh-CN" sz="1400" dirty="0">
                <a:solidFill>
                  <a:srgbClr val="44546A"/>
                </a:solidFill>
                <a:latin typeface="思源黑体 Normal" panose="020B0400000000000000" pitchFamily="34" charset="-122"/>
                <a:ea typeface="思源黑体 Normal" panose="020B0400000000000000" pitchFamily="34" charset="-122"/>
              </a:rPr>
              <a:t>.</a:t>
            </a:r>
          </a:p>
          <a:p>
            <a:pPr>
              <a:lnSpc>
                <a:spcPct val="150000"/>
              </a:lnSpc>
            </a:pPr>
            <a:endParaRPr lang="en-US" altLang="zh-CN" sz="1200" dirty="0">
              <a:solidFill>
                <a:srgbClr val="44546A"/>
              </a:solidFill>
              <a:latin typeface="思源黑体 Normal" panose="020B0400000000000000" pitchFamily="34" charset="-122"/>
              <a:ea typeface="字魂59号-创粗黑" panose="00000500000000000000" pitchFamily="2" charset="-122"/>
            </a:endParaRPr>
          </a:p>
        </p:txBody>
      </p:sp>
    </p:spTree>
    <p:extLst>
      <p:ext uri="{BB962C8B-B14F-4D97-AF65-F5344CB8AC3E}">
        <p14:creationId xmlns:p14="http://schemas.microsoft.com/office/powerpoint/2010/main" val="44287812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left)">
                                      <p:cBhvr>
                                        <p:cTn id="7" dur="500"/>
                                        <p:tgtEl>
                                          <p:spTgt spid="6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up)">
                                      <p:cBhvr>
                                        <p:cTn id="11" dur="500"/>
                                        <p:tgtEl>
                                          <p:spTgt spid="56"/>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randombar(horizontal)">
                                      <p:cBhvr>
                                        <p:cTn id="15"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8DA3CB5F-1503-E746-9628-A1BBBFB0E622}"/>
              </a:ext>
            </a:extLst>
          </p:cNvPr>
          <p:cNvSpPr/>
          <p:nvPr/>
        </p:nvSpPr>
        <p:spPr>
          <a:xfrm>
            <a:off x="1377185" y="1908877"/>
            <a:ext cx="2916000" cy="2916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圆角矩形 2">
            <a:extLst>
              <a:ext uri="{FF2B5EF4-FFF2-40B4-BE49-F238E27FC236}">
                <a16:creationId xmlns:a16="http://schemas.microsoft.com/office/drawing/2014/main" id="{4C109A9E-E625-D345-B7EF-011E1E7F394F}"/>
              </a:ext>
            </a:extLst>
          </p:cNvPr>
          <p:cNvSpPr/>
          <p:nvPr/>
        </p:nvSpPr>
        <p:spPr>
          <a:xfrm>
            <a:off x="1377185" y="4764589"/>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486E12EB-7092-5646-AEE3-3DE5F1A719B8}"/>
              </a:ext>
            </a:extLst>
          </p:cNvPr>
          <p:cNvSpPr/>
          <p:nvPr/>
        </p:nvSpPr>
        <p:spPr>
          <a:xfrm>
            <a:off x="914622" y="490168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8" name="圆角矩形 7">
            <a:extLst>
              <a:ext uri="{FF2B5EF4-FFF2-40B4-BE49-F238E27FC236}">
                <a16:creationId xmlns:a16="http://schemas.microsoft.com/office/drawing/2014/main" id="{6B65396D-DE81-BB4E-A0AF-C8CA0D531262}"/>
              </a:ext>
            </a:extLst>
          </p:cNvPr>
          <p:cNvSpPr/>
          <p:nvPr/>
        </p:nvSpPr>
        <p:spPr>
          <a:xfrm>
            <a:off x="4288951" y="240860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9" name="文本框 8">
            <a:extLst>
              <a:ext uri="{FF2B5EF4-FFF2-40B4-BE49-F238E27FC236}">
                <a16:creationId xmlns:a16="http://schemas.microsoft.com/office/drawing/2014/main" id="{D0CEEF81-AB73-7A49-955D-70ED3E67D5F0}"/>
              </a:ext>
            </a:extLst>
          </p:cNvPr>
          <p:cNvSpPr txBox="1"/>
          <p:nvPr/>
        </p:nvSpPr>
        <p:spPr>
          <a:xfrm>
            <a:off x="1852337" y="2721883"/>
            <a:ext cx="1798045" cy="1015663"/>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60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目录</a:t>
            </a:r>
          </a:p>
        </p:txBody>
      </p:sp>
      <p:sp>
        <p:nvSpPr>
          <p:cNvPr id="11" name="文本框 10">
            <a:extLst>
              <a:ext uri="{FF2B5EF4-FFF2-40B4-BE49-F238E27FC236}">
                <a16:creationId xmlns:a16="http://schemas.microsoft.com/office/drawing/2014/main" id="{0039493F-218F-2343-B26A-CB85AC46D7A3}"/>
              </a:ext>
            </a:extLst>
          </p:cNvPr>
          <p:cNvSpPr txBox="1"/>
          <p:nvPr/>
        </p:nvSpPr>
        <p:spPr>
          <a:xfrm>
            <a:off x="3545478" y="3293523"/>
            <a:ext cx="1798045" cy="40011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0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rPr>
              <a:t>CON</a:t>
            </a:r>
            <a:r>
              <a:rPr kumimoji="1" lang="en-US" altLang="zh-CN"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rPr>
              <a:t>TENTS</a:t>
            </a:r>
            <a:endParaRPr kumimoji="1" lang="zh-CN" altLang="en-US" sz="20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13" name="文本框 12">
            <a:extLst>
              <a:ext uri="{FF2B5EF4-FFF2-40B4-BE49-F238E27FC236}">
                <a16:creationId xmlns:a16="http://schemas.microsoft.com/office/drawing/2014/main" id="{4AF5541D-A47E-904C-8025-C2087E61F00F}"/>
              </a:ext>
            </a:extLst>
          </p:cNvPr>
          <p:cNvSpPr txBox="1"/>
          <p:nvPr/>
        </p:nvSpPr>
        <p:spPr>
          <a:xfrm>
            <a:off x="6519553" y="1472540"/>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01</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4" name="文本框 13">
            <a:extLst>
              <a:ext uri="{FF2B5EF4-FFF2-40B4-BE49-F238E27FC236}">
                <a16:creationId xmlns:a16="http://schemas.microsoft.com/office/drawing/2014/main" id="{53E9E365-0A36-084E-ABD0-16598F3CCB7B}"/>
              </a:ext>
            </a:extLst>
          </p:cNvPr>
          <p:cNvSpPr txBox="1"/>
          <p:nvPr/>
        </p:nvSpPr>
        <p:spPr>
          <a:xfrm>
            <a:off x="6519552" y="2556786"/>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02</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5" name="文本框 14">
            <a:extLst>
              <a:ext uri="{FF2B5EF4-FFF2-40B4-BE49-F238E27FC236}">
                <a16:creationId xmlns:a16="http://schemas.microsoft.com/office/drawing/2014/main" id="{0888CCF4-9057-3A4B-893F-9B9BCEC63135}"/>
              </a:ext>
            </a:extLst>
          </p:cNvPr>
          <p:cNvSpPr txBox="1"/>
          <p:nvPr/>
        </p:nvSpPr>
        <p:spPr>
          <a:xfrm>
            <a:off x="6519551" y="3641032"/>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03</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6" name="文本框 15">
            <a:extLst>
              <a:ext uri="{FF2B5EF4-FFF2-40B4-BE49-F238E27FC236}">
                <a16:creationId xmlns:a16="http://schemas.microsoft.com/office/drawing/2014/main" id="{6C447074-1A9B-9E47-9DA9-0DB26DE77D65}"/>
              </a:ext>
            </a:extLst>
          </p:cNvPr>
          <p:cNvSpPr txBox="1"/>
          <p:nvPr/>
        </p:nvSpPr>
        <p:spPr>
          <a:xfrm>
            <a:off x="6519551" y="4737153"/>
            <a:ext cx="78739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rPr>
              <a:t>04</a:t>
            </a:r>
            <a:endParaRPr kumimoji="1" lang="zh-CN" altLang="en-US" sz="4000" b="0" i="0" u="none" strike="noStrike" kern="1200" cap="none" spc="0" normalizeH="0" baseline="0" noProof="0">
              <a:ln>
                <a:noFill/>
              </a:ln>
              <a:solidFill>
                <a:prstClr val="white">
                  <a:lumMod val="85000"/>
                </a:prstClr>
              </a:solidFill>
              <a:effectLst/>
              <a:uLnTx/>
              <a:uFillTx/>
              <a:latin typeface="思源黑体 Medium" panose="020B0600000000000000" pitchFamily="34" charset="-122"/>
              <a:ea typeface="思源黑体 Medium" panose="020B0600000000000000" pitchFamily="34" charset="-122"/>
            </a:endParaRPr>
          </a:p>
        </p:txBody>
      </p:sp>
      <p:sp>
        <p:nvSpPr>
          <p:cNvPr id="17" name="文本框 16">
            <a:extLst>
              <a:ext uri="{FF2B5EF4-FFF2-40B4-BE49-F238E27FC236}">
                <a16:creationId xmlns:a16="http://schemas.microsoft.com/office/drawing/2014/main" id="{6E9F6C0D-6AEF-8745-A34F-7A7C3073A4E5}"/>
              </a:ext>
            </a:extLst>
          </p:cNvPr>
          <p:cNvSpPr txBox="1"/>
          <p:nvPr/>
        </p:nvSpPr>
        <p:spPr>
          <a:xfrm>
            <a:off x="7318821" y="1522000"/>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下半年工作目标</a:t>
            </a:r>
            <a:endParaRPr kumimoji="1" lang="en-US" altLang="zh-CN"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18" name="文本框 17">
            <a:extLst>
              <a:ext uri="{FF2B5EF4-FFF2-40B4-BE49-F238E27FC236}">
                <a16:creationId xmlns:a16="http://schemas.microsoft.com/office/drawing/2014/main" id="{06745111-3382-E04E-88E1-7B264BE8057D}"/>
              </a:ext>
            </a:extLst>
          </p:cNvPr>
          <p:cNvSpPr txBox="1"/>
          <p:nvPr/>
        </p:nvSpPr>
        <p:spPr>
          <a:xfrm>
            <a:off x="7318821" y="2631612"/>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新产品研发方案</a:t>
            </a:r>
          </a:p>
        </p:txBody>
      </p:sp>
      <p:sp>
        <p:nvSpPr>
          <p:cNvPr id="19" name="文本框 18">
            <a:extLst>
              <a:ext uri="{FF2B5EF4-FFF2-40B4-BE49-F238E27FC236}">
                <a16:creationId xmlns:a16="http://schemas.microsoft.com/office/drawing/2014/main" id="{7487F79B-6B61-9D4A-B9B1-C4F2FB22CC20}"/>
              </a:ext>
            </a:extLst>
          </p:cNvPr>
          <p:cNvSpPr txBox="1"/>
          <p:nvPr/>
        </p:nvSpPr>
        <p:spPr>
          <a:xfrm>
            <a:off x="7318821" y="371888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消费者分析报告</a:t>
            </a:r>
          </a:p>
        </p:txBody>
      </p:sp>
      <p:sp>
        <p:nvSpPr>
          <p:cNvPr id="20" name="文本框 19">
            <a:extLst>
              <a:ext uri="{FF2B5EF4-FFF2-40B4-BE49-F238E27FC236}">
                <a16:creationId xmlns:a16="http://schemas.microsoft.com/office/drawing/2014/main" id="{06DE685D-3324-B443-8A7C-E615EE8CBE12}"/>
              </a:ext>
            </a:extLst>
          </p:cNvPr>
          <p:cNvSpPr txBox="1"/>
          <p:nvPr/>
        </p:nvSpPr>
        <p:spPr>
          <a:xfrm>
            <a:off x="7318821" y="4820159"/>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各部门沟通流程</a:t>
            </a:r>
          </a:p>
        </p:txBody>
      </p:sp>
      <p:sp>
        <p:nvSpPr>
          <p:cNvPr id="21" name="文本框 20">
            <a:extLst>
              <a:ext uri="{FF2B5EF4-FFF2-40B4-BE49-F238E27FC236}">
                <a16:creationId xmlns:a16="http://schemas.microsoft.com/office/drawing/2014/main" id="{11A545D7-CEB4-BB4B-8D99-8C7A0EA05E04}"/>
              </a:ext>
            </a:extLst>
          </p:cNvPr>
          <p:cNvSpPr txBox="1"/>
          <p:nvPr/>
        </p:nvSpPr>
        <p:spPr>
          <a:xfrm>
            <a:off x="7318821" y="1912769"/>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2" name="文本框 21">
            <a:extLst>
              <a:ext uri="{FF2B5EF4-FFF2-40B4-BE49-F238E27FC236}">
                <a16:creationId xmlns:a16="http://schemas.microsoft.com/office/drawing/2014/main" id="{7295A1E8-303C-3B4B-8BDB-B4F444D008A9}"/>
              </a:ext>
            </a:extLst>
          </p:cNvPr>
          <p:cNvSpPr txBox="1"/>
          <p:nvPr/>
        </p:nvSpPr>
        <p:spPr>
          <a:xfrm>
            <a:off x="7318821" y="3018778"/>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3" name="文本框 22">
            <a:extLst>
              <a:ext uri="{FF2B5EF4-FFF2-40B4-BE49-F238E27FC236}">
                <a16:creationId xmlns:a16="http://schemas.microsoft.com/office/drawing/2014/main" id="{1DB89D8B-C2C7-E648-A79A-DD845E23BD91}"/>
              </a:ext>
            </a:extLst>
          </p:cNvPr>
          <p:cNvSpPr txBox="1"/>
          <p:nvPr/>
        </p:nvSpPr>
        <p:spPr>
          <a:xfrm>
            <a:off x="7318821" y="4142995"/>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
        <p:nvSpPr>
          <p:cNvPr id="24" name="文本框 23">
            <a:extLst>
              <a:ext uri="{FF2B5EF4-FFF2-40B4-BE49-F238E27FC236}">
                <a16:creationId xmlns:a16="http://schemas.microsoft.com/office/drawing/2014/main" id="{1C8975F4-B153-A344-992E-34EEF5C092EA}"/>
              </a:ext>
            </a:extLst>
          </p:cNvPr>
          <p:cNvSpPr txBox="1"/>
          <p:nvPr/>
        </p:nvSpPr>
        <p:spPr>
          <a:xfrm>
            <a:off x="7318821" y="5226082"/>
            <a:ext cx="2874505"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900" b="0" i="0" u="none" strike="noStrike" kern="1200" cap="none" spc="0" normalizeH="0" baseline="0" noProof="0">
                <a:ln>
                  <a:noFill/>
                </a:ln>
                <a:solidFill>
                  <a:prstClr val="black">
                    <a:lumMod val="50000"/>
                    <a:lumOff val="50000"/>
                  </a:prstClr>
                </a:solidFill>
                <a:effectLst/>
                <a:uLnTx/>
                <a:uFillTx/>
                <a:latin typeface="思源黑体 Medium" panose="020B0600000000000000" pitchFamily="34" charset="-122"/>
                <a:ea typeface="思源黑体 Medium" panose="020B0600000000000000" pitchFamily="34" charset="-122"/>
              </a:rPr>
              <a:t>FILL IN THE TEXT OF THE DOCUMENT TITLE HERE</a:t>
            </a:r>
          </a:p>
        </p:txBody>
      </p:sp>
    </p:spTree>
    <p:extLst>
      <p:ext uri="{BB962C8B-B14F-4D97-AF65-F5344CB8AC3E}">
        <p14:creationId xmlns:p14="http://schemas.microsoft.com/office/powerpoint/2010/main" val="38481134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linds(horizontal)">
                                      <p:cBhvr>
                                        <p:cTn id="22" dur="500"/>
                                        <p:tgtEl>
                                          <p:spTgt spid="1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blinds(horizontal)">
                                      <p:cBhvr>
                                        <p:cTn id="25" dur="500"/>
                                        <p:tgtEl>
                                          <p:spTgt spid="19"/>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linds(horizontal)">
                                      <p:cBhvr>
                                        <p:cTn id="31" dur="500"/>
                                        <p:tgtEl>
                                          <p:spTgt spid="21"/>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linds(horizontal)">
                                      <p:cBhvr>
                                        <p:cTn id="34" dur="500"/>
                                        <p:tgtEl>
                                          <p:spTgt spid="22"/>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2" grpId="0"/>
      <p:bldP spid="23"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5B1AD47-FBE2-5841-A20B-C19DCB479721}"/>
              </a:ext>
            </a:extLst>
          </p:cNvPr>
          <p:cNvSpPr/>
          <p:nvPr/>
        </p:nvSpPr>
        <p:spPr>
          <a:xfrm>
            <a:off x="6096000" y="2149867"/>
            <a:ext cx="2558265" cy="2558265"/>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3" name="文本框 2">
            <a:extLst>
              <a:ext uri="{FF2B5EF4-FFF2-40B4-BE49-F238E27FC236}">
                <a16:creationId xmlns:a16="http://schemas.microsoft.com/office/drawing/2014/main" id="{3C274ABD-D916-2542-98F0-C9BF7EB13301}"/>
              </a:ext>
            </a:extLst>
          </p:cNvPr>
          <p:cNvSpPr txBox="1"/>
          <p:nvPr/>
        </p:nvSpPr>
        <p:spPr>
          <a:xfrm>
            <a:off x="6797210"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a:ln>
                  <a:noFill/>
                </a:ln>
                <a:solidFill>
                  <a:srgbClr val="44546A"/>
                </a:solidFill>
                <a:effectLst/>
                <a:uLnTx/>
                <a:uFillTx/>
                <a:latin typeface="思源宋体 CN Medium" panose="02020500000000000000" pitchFamily="18" charset="-122"/>
                <a:ea typeface="思源宋体 CN Medium" panose="02020500000000000000" pitchFamily="18" charset="-122"/>
              </a:rPr>
              <a:t>极</a:t>
            </a:r>
          </a:p>
        </p:txBody>
      </p:sp>
      <p:sp>
        <p:nvSpPr>
          <p:cNvPr id="4" name="文本框 3">
            <a:extLst>
              <a:ext uri="{FF2B5EF4-FFF2-40B4-BE49-F238E27FC236}">
                <a16:creationId xmlns:a16="http://schemas.microsoft.com/office/drawing/2014/main" id="{0998A19B-61FF-9740-BBF1-181AC509CA3D}"/>
              </a:ext>
            </a:extLst>
          </p:cNvPr>
          <p:cNvSpPr txBox="1"/>
          <p:nvPr/>
        </p:nvSpPr>
        <p:spPr>
          <a:xfrm>
            <a:off x="8167021" y="2644169"/>
            <a:ext cx="1415772" cy="15696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96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简</a:t>
            </a:r>
          </a:p>
        </p:txBody>
      </p:sp>
      <p:sp>
        <p:nvSpPr>
          <p:cNvPr id="5" name="文本框 4">
            <a:extLst>
              <a:ext uri="{FF2B5EF4-FFF2-40B4-BE49-F238E27FC236}">
                <a16:creationId xmlns:a16="http://schemas.microsoft.com/office/drawing/2014/main" id="{C872FFCF-66FB-AF45-82B1-8502CA44FF4E}"/>
              </a:ext>
            </a:extLst>
          </p:cNvPr>
          <p:cNvSpPr txBox="1"/>
          <p:nvPr/>
        </p:nvSpPr>
        <p:spPr>
          <a:xfrm>
            <a:off x="7343334" y="4006001"/>
            <a:ext cx="2988910" cy="46166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2400" b="0" i="0" u="none" strike="noStrike" kern="1200" cap="none" spc="0" normalizeH="0" baseline="0" noProof="0" dirty="0">
                <a:ln>
                  <a:noFill/>
                </a:ln>
                <a:solidFill>
                  <a:prstClr val="white"/>
                </a:solidFill>
                <a:effectLst/>
                <a:uLnTx/>
                <a:uFillTx/>
                <a:latin typeface="思源宋体 CN Medium" panose="02020500000000000000" pitchFamily="18" charset="-122"/>
                <a:ea typeface="思源宋体 CN Medium" panose="02020500000000000000" pitchFamily="18" charset="-122"/>
              </a:rPr>
              <a:t>MINI</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MAL</a:t>
            </a:r>
            <a:r>
              <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 </a:t>
            </a:r>
            <a:r>
              <a:rPr kumimoji="1" lang="en-US" altLang="zh-CN"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rPr>
              <a:t>STYLE</a:t>
            </a:r>
            <a:endParaRPr kumimoji="1" lang="zh-CN" altLang="en-US" sz="2400" b="0" i="0" u="none" strike="noStrike" kern="1200" cap="none" spc="0" normalizeH="0" baseline="0" noProof="0" dirty="0">
              <a:ln>
                <a:noFill/>
              </a:ln>
              <a:solidFill>
                <a:srgbClr val="44546A"/>
              </a:solidFill>
              <a:effectLst/>
              <a:uLnTx/>
              <a:uFillTx/>
              <a:latin typeface="思源宋体 CN Medium" panose="02020500000000000000" pitchFamily="18" charset="-122"/>
              <a:ea typeface="思源宋体 CN Medium" panose="02020500000000000000" pitchFamily="18" charset="-122"/>
            </a:endParaRPr>
          </a:p>
        </p:txBody>
      </p:sp>
      <p:sp>
        <p:nvSpPr>
          <p:cNvPr id="6" name="燕尾形 5">
            <a:extLst>
              <a:ext uri="{FF2B5EF4-FFF2-40B4-BE49-F238E27FC236}">
                <a16:creationId xmlns:a16="http://schemas.microsoft.com/office/drawing/2014/main" id="{36A206C6-F515-B647-BB2D-724BEA5516C3}"/>
              </a:ext>
            </a:extLst>
          </p:cNvPr>
          <p:cNvSpPr/>
          <p:nvPr/>
        </p:nvSpPr>
        <p:spPr>
          <a:xfrm flipH="1">
            <a:off x="10361691" y="4123250"/>
            <a:ext cx="208052" cy="208052"/>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black"/>
              </a:solidFill>
              <a:effectLst/>
              <a:uLnTx/>
              <a:uFillTx/>
              <a:latin typeface="思源宋体 CN Medium" panose="02020500000000000000" pitchFamily="18" charset="-122"/>
              <a:ea typeface="思源宋体 CN Medium" panose="02020500000000000000" pitchFamily="18" charset="-122"/>
            </a:endParaRPr>
          </a:p>
        </p:txBody>
      </p:sp>
      <p:cxnSp>
        <p:nvCxnSpPr>
          <p:cNvPr id="9" name="直线连接符 8">
            <a:extLst>
              <a:ext uri="{FF2B5EF4-FFF2-40B4-BE49-F238E27FC236}">
                <a16:creationId xmlns:a16="http://schemas.microsoft.com/office/drawing/2014/main" id="{03F90DB6-EF95-A94E-B950-15C2FFD695E1}"/>
              </a:ext>
            </a:extLst>
          </p:cNvPr>
          <p:cNvCxnSpPr>
            <a:cxnSpLocks/>
          </p:cNvCxnSpPr>
          <p:nvPr/>
        </p:nvCxnSpPr>
        <p:spPr>
          <a:xfrm>
            <a:off x="1714891" y="3462407"/>
            <a:ext cx="366208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圆角矩形 9">
            <a:extLst>
              <a:ext uri="{FF2B5EF4-FFF2-40B4-BE49-F238E27FC236}">
                <a16:creationId xmlns:a16="http://schemas.microsoft.com/office/drawing/2014/main" id="{7E43EA85-2B8B-3346-AF16-D0F2109F032B}"/>
              </a:ext>
            </a:extLst>
          </p:cNvPr>
          <p:cNvSpPr/>
          <p:nvPr/>
        </p:nvSpPr>
        <p:spPr>
          <a:xfrm>
            <a:off x="9060621" y="1752538"/>
            <a:ext cx="397329" cy="397329"/>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sp>
        <p:nvSpPr>
          <p:cNvPr id="11" name="圆角矩形 10">
            <a:extLst>
              <a:ext uri="{FF2B5EF4-FFF2-40B4-BE49-F238E27FC236}">
                <a16:creationId xmlns:a16="http://schemas.microsoft.com/office/drawing/2014/main" id="{AD1D2417-1B73-F541-AFC3-687CB0DD43F9}"/>
              </a:ext>
            </a:extLst>
          </p:cNvPr>
          <p:cNvSpPr/>
          <p:nvPr/>
        </p:nvSpPr>
        <p:spPr>
          <a:xfrm>
            <a:off x="9527960" y="2435099"/>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思源宋体 CN Medium" panose="02020500000000000000" pitchFamily="18" charset="-122"/>
              <a:ea typeface="思源宋体 CN Medium" panose="02020500000000000000" pitchFamily="18" charset="-122"/>
            </a:endParaRPr>
          </a:p>
        </p:txBody>
      </p:sp>
      <p:cxnSp>
        <p:nvCxnSpPr>
          <p:cNvPr id="13" name="直线连接符 12">
            <a:extLst>
              <a:ext uri="{FF2B5EF4-FFF2-40B4-BE49-F238E27FC236}">
                <a16:creationId xmlns:a16="http://schemas.microsoft.com/office/drawing/2014/main" id="{EFD419CE-37D8-2447-A0B1-C66323F3A2E3}"/>
              </a:ext>
            </a:extLst>
          </p:cNvPr>
          <p:cNvCxnSpPr>
            <a:cxnSpLocks/>
          </p:cNvCxnSpPr>
          <p:nvPr/>
        </p:nvCxnSpPr>
        <p:spPr>
          <a:xfrm>
            <a:off x="7016366" y="4227276"/>
            <a:ext cx="339777" cy="0"/>
          </a:xfrm>
          <a:prstGeom prst="line">
            <a:avLst/>
          </a:prstGeom>
          <a:ln w="44450"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C2E2C5B-FFC3-454B-BC44-DC86A645DCC5}"/>
              </a:ext>
            </a:extLst>
          </p:cNvPr>
          <p:cNvSpPr txBox="1"/>
          <p:nvPr/>
        </p:nvSpPr>
        <p:spPr>
          <a:xfrm>
            <a:off x="1407732" y="3052734"/>
            <a:ext cx="4078424" cy="369332"/>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2021</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DEPARTMENT</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WORK</a:t>
            </a:r>
            <a:r>
              <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REPORT</a:t>
            </a:r>
            <a:endParaRPr kumimoji="1" lang="zh-CN" altLang="en-US" sz="1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0" name="文本框 19">
            <a:extLst>
              <a:ext uri="{FF2B5EF4-FFF2-40B4-BE49-F238E27FC236}">
                <a16:creationId xmlns:a16="http://schemas.microsoft.com/office/drawing/2014/main" id="{1D2F8C82-91F0-5946-84A6-E0C5D277D461}"/>
              </a:ext>
            </a:extLst>
          </p:cNvPr>
          <p:cNvSpPr txBox="1"/>
          <p:nvPr/>
        </p:nvSpPr>
        <p:spPr>
          <a:xfrm>
            <a:off x="2236450" y="3537651"/>
            <a:ext cx="3249706" cy="400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汇报部门：</a:t>
            </a:r>
            <a:r>
              <a:rPr kumimoji="1" lang="zh-CN" altLang="en-US" sz="2000" noProof="0" dirty="0">
                <a:solidFill>
                  <a:srgbClr val="44546A"/>
                </a:solidFill>
                <a:latin typeface="思源黑体 Medium" panose="020B0600000000000000" pitchFamily="34" charset="-122"/>
                <a:ea typeface="思源黑体 Medium" panose="020B0600000000000000" pitchFamily="34" charset="-122"/>
              </a:rPr>
              <a:t>优品</a:t>
            </a:r>
            <a:r>
              <a:rPr kumimoji="1" lang="en-US" altLang="zh-CN" sz="2000" noProof="0" dirty="0">
                <a:solidFill>
                  <a:srgbClr val="44546A"/>
                </a:solidFill>
                <a:latin typeface="思源黑体 Medium" panose="020B0600000000000000" pitchFamily="34" charset="-122"/>
                <a:ea typeface="思源黑体 Medium" panose="020B0600000000000000" pitchFamily="34" charset="-122"/>
              </a:rPr>
              <a:t>PPT</a:t>
            </a:r>
            <a:endParaRPr kumimoji="1" lang="zh-CN" altLang="en-US" sz="20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22" name="圆角矩形 21">
            <a:extLst>
              <a:ext uri="{FF2B5EF4-FFF2-40B4-BE49-F238E27FC236}">
                <a16:creationId xmlns:a16="http://schemas.microsoft.com/office/drawing/2014/main" id="{168A35F6-CA46-EB4C-8E2D-BC25192CCD76}"/>
              </a:ext>
            </a:extLst>
          </p:cNvPr>
          <p:cNvSpPr/>
          <p:nvPr/>
        </p:nvSpPr>
        <p:spPr>
          <a:xfrm>
            <a:off x="6255843" y="4972111"/>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Tree>
    <p:extLst>
      <p:ext uri="{BB962C8B-B14F-4D97-AF65-F5344CB8AC3E}">
        <p14:creationId xmlns:p14="http://schemas.microsoft.com/office/powerpoint/2010/main" val="2653396013"/>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heckerboard(across)">
                                      <p:cBhvr>
                                        <p:cTn id="19" dur="500"/>
                                        <p:tgtEl>
                                          <p:spTgt spid="11"/>
                                        </p:tgtEl>
                                      </p:cBhvr>
                                    </p:animEffect>
                                  </p:childTnLst>
                                </p:cTn>
                              </p:par>
                              <p:par>
                                <p:cTn id="20" presetID="5" presetClass="entr" presetSubtype="1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heckerboard(across)">
                                      <p:cBhvr>
                                        <p:cTn id="22" dur="500"/>
                                        <p:tgtEl>
                                          <p:spTgt spid="13"/>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heckerboard(across)">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dissolv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linds(horizontal)">
                                      <p:cBhvr>
                                        <p:cTn id="38" dur="500"/>
                                        <p:tgtEl>
                                          <p:spTgt spid="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blinds(horizontal)">
                                      <p:cBhvr>
                                        <p:cTn id="41" dur="500"/>
                                        <p:tgtEl>
                                          <p:spTgt spid="1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linds(horizontal)">
                                      <p:cBhvr>
                                        <p:cTn id="4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animBg="1"/>
      <p:bldP spid="10" grpId="0" animBg="1"/>
      <p:bldP spid="11" grpId="0" animBg="1"/>
      <p:bldP spid="15" grpId="0"/>
      <p:bldP spid="20" grpId="0"/>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1"/>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97221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77DAC8EB-FA83-7E4C-AF62-241BA0588B17}"/>
              </a:ext>
            </a:extLst>
          </p:cNvPr>
          <p:cNvSpPr/>
          <p:nvPr/>
        </p:nvSpPr>
        <p:spPr>
          <a:xfrm>
            <a:off x="5070393" y="668411"/>
            <a:ext cx="2160000" cy="216000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3" name="圆角矩形 2">
            <a:extLst>
              <a:ext uri="{FF2B5EF4-FFF2-40B4-BE49-F238E27FC236}">
                <a16:creationId xmlns:a16="http://schemas.microsoft.com/office/drawing/2014/main" id="{87BF9EF1-4524-664B-B4E4-F19DF76D9A44}"/>
              </a:ext>
            </a:extLst>
          </p:cNvPr>
          <p:cNvSpPr/>
          <p:nvPr/>
        </p:nvSpPr>
        <p:spPr>
          <a:xfrm>
            <a:off x="4507730" y="1424652"/>
            <a:ext cx="243152" cy="243152"/>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4" name="圆角矩形 3">
            <a:extLst>
              <a:ext uri="{FF2B5EF4-FFF2-40B4-BE49-F238E27FC236}">
                <a16:creationId xmlns:a16="http://schemas.microsoft.com/office/drawing/2014/main" id="{0B261106-7C4E-5C45-85CE-F2A206EC566B}"/>
              </a:ext>
            </a:extLst>
          </p:cNvPr>
          <p:cNvSpPr/>
          <p:nvPr/>
        </p:nvSpPr>
        <p:spPr>
          <a:xfrm>
            <a:off x="4750882" y="1887516"/>
            <a:ext cx="127491" cy="127491"/>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5" name="圆角矩形 4">
            <a:extLst>
              <a:ext uri="{FF2B5EF4-FFF2-40B4-BE49-F238E27FC236}">
                <a16:creationId xmlns:a16="http://schemas.microsoft.com/office/drawing/2014/main" id="{DA32410C-A7A8-484A-9119-0B7FF46D9A48}"/>
              </a:ext>
            </a:extLst>
          </p:cNvPr>
          <p:cNvSpPr/>
          <p:nvPr/>
        </p:nvSpPr>
        <p:spPr>
          <a:xfrm>
            <a:off x="7318469" y="1320858"/>
            <a:ext cx="209070" cy="209070"/>
          </a:xfrm>
          <a:prstGeom prst="flowChartConnector">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6" name="文本框 5">
            <a:extLst>
              <a:ext uri="{FF2B5EF4-FFF2-40B4-BE49-F238E27FC236}">
                <a16:creationId xmlns:a16="http://schemas.microsoft.com/office/drawing/2014/main" id="{ADE6D4DB-97A7-664D-A539-41472511B747}"/>
              </a:ext>
            </a:extLst>
          </p:cNvPr>
          <p:cNvSpPr txBox="1"/>
          <p:nvPr/>
        </p:nvSpPr>
        <p:spPr>
          <a:xfrm>
            <a:off x="5281898" y="1565553"/>
            <a:ext cx="1798045" cy="52322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第一部分</a:t>
            </a:r>
          </a:p>
        </p:txBody>
      </p:sp>
      <p:sp>
        <p:nvSpPr>
          <p:cNvPr id="7" name="文本框 6">
            <a:extLst>
              <a:ext uri="{FF2B5EF4-FFF2-40B4-BE49-F238E27FC236}">
                <a16:creationId xmlns:a16="http://schemas.microsoft.com/office/drawing/2014/main" id="{2AA5CD6C-CEAA-2F4F-84CB-CDF42E3F6FB0}"/>
              </a:ext>
            </a:extLst>
          </p:cNvPr>
          <p:cNvSpPr txBox="1"/>
          <p:nvPr/>
        </p:nvSpPr>
        <p:spPr>
          <a:xfrm>
            <a:off x="5293773" y="1998761"/>
            <a:ext cx="1774295" cy="338554"/>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PART</a:t>
            </a:r>
            <a:r>
              <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 </a:t>
            </a:r>
            <a:r>
              <a:rPr kumimoji="1" lang="en-US" altLang="zh-CN"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rPr>
              <a:t>01</a:t>
            </a:r>
            <a:endParaRPr kumimoji="1" lang="zh-CN" altLang="en-US" sz="1600" b="0" i="0" u="none" strike="noStrike" kern="1200" cap="none" spc="0" normalizeH="0" baseline="0" noProof="0" dirty="0">
              <a:ln>
                <a:noFill/>
              </a:ln>
              <a:solidFill>
                <a:srgbClr val="44546A"/>
              </a:solidFill>
              <a:effectLst/>
              <a:uLnTx/>
              <a:uFillTx/>
              <a:latin typeface="思源黑体 Medium" panose="020B0600000000000000" pitchFamily="34" charset="-122"/>
              <a:ea typeface="思源黑体 Medium" panose="020B0600000000000000" pitchFamily="34" charset="-122"/>
            </a:endParaRPr>
          </a:p>
        </p:txBody>
      </p:sp>
      <p:sp>
        <p:nvSpPr>
          <p:cNvPr id="8" name="文本框 7">
            <a:extLst>
              <a:ext uri="{FF2B5EF4-FFF2-40B4-BE49-F238E27FC236}">
                <a16:creationId xmlns:a16="http://schemas.microsoft.com/office/drawing/2014/main" id="{0CEEC32F-A461-E14B-BA72-2A0A3033AF09}"/>
              </a:ext>
            </a:extLst>
          </p:cNvPr>
          <p:cNvSpPr txBox="1"/>
          <p:nvPr/>
        </p:nvSpPr>
        <p:spPr>
          <a:xfrm>
            <a:off x="3126238" y="2770523"/>
            <a:ext cx="6109365"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6600" b="0" i="0" u="none" strike="noStrike" kern="1200" cap="none" spc="0" normalizeH="0" baseline="0" noProof="0">
                <a:ln>
                  <a:noFill/>
                </a:ln>
                <a:solidFill>
                  <a:srgbClr val="44546A"/>
                </a:solidFill>
                <a:effectLst/>
                <a:uLnTx/>
                <a:uFillTx/>
                <a:latin typeface="思源黑体 Medium" panose="020B0600000000000000" pitchFamily="34" charset="-122"/>
                <a:ea typeface="思源黑体 Medium" panose="020B0600000000000000" pitchFamily="34" charset="-122"/>
              </a:rPr>
              <a:t>下半年工作目标</a:t>
            </a:r>
          </a:p>
        </p:txBody>
      </p:sp>
      <p:sp>
        <p:nvSpPr>
          <p:cNvPr id="9" name="文本框 8">
            <a:extLst>
              <a:ext uri="{FF2B5EF4-FFF2-40B4-BE49-F238E27FC236}">
                <a16:creationId xmlns:a16="http://schemas.microsoft.com/office/drawing/2014/main" id="{473DBF93-FD30-194C-B730-87857EF96E77}"/>
              </a:ext>
            </a:extLst>
          </p:cNvPr>
          <p:cNvSpPr txBox="1"/>
          <p:nvPr/>
        </p:nvSpPr>
        <p:spPr>
          <a:xfrm>
            <a:off x="2944894" y="3878519"/>
            <a:ext cx="6472052" cy="55701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 altLang="zh-CN" sz="105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cs"/>
              </a:rPr>
              <a:t>your content is entered here, or by copying your text, select paste in this box and choose to retain only text. your content is typed here, or by copying your text, select paste in this box.</a:t>
            </a:r>
          </a:p>
        </p:txBody>
      </p:sp>
    </p:spTree>
    <p:extLst>
      <p:ext uri="{BB962C8B-B14F-4D97-AF65-F5344CB8AC3E}">
        <p14:creationId xmlns:p14="http://schemas.microsoft.com/office/powerpoint/2010/main" val="414646952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ea typeface="思源黑体 CN Regular"/>
              </a:rPr>
              <a:t>痛点问题</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grpSp>
        <p:nvGrpSpPr>
          <p:cNvPr id="55" name="组合 54">
            <a:extLst>
              <a:ext uri="{FF2B5EF4-FFF2-40B4-BE49-F238E27FC236}">
                <a16:creationId xmlns:a16="http://schemas.microsoft.com/office/drawing/2014/main" id="{DAD3DE7F-02A8-1E4D-8AD8-8ABD04CCC5C5}"/>
              </a:ext>
            </a:extLst>
          </p:cNvPr>
          <p:cNvGrpSpPr/>
          <p:nvPr/>
        </p:nvGrpSpPr>
        <p:grpSpPr>
          <a:xfrm>
            <a:off x="451880" y="2096386"/>
            <a:ext cx="2438400" cy="3251791"/>
            <a:chOff x="1068568" y="2245242"/>
            <a:chExt cx="1608881" cy="2152893"/>
          </a:xfrm>
        </p:grpSpPr>
        <p:sp>
          <p:nvSpPr>
            <p:cNvPr id="3" name="矩形 2">
              <a:extLst>
                <a:ext uri="{FF2B5EF4-FFF2-40B4-BE49-F238E27FC236}">
                  <a16:creationId xmlns:a16="http://schemas.microsoft.com/office/drawing/2014/main" id="{14163765-D4FE-604F-A835-BE4388E60534}"/>
                </a:ext>
              </a:extLst>
            </p:cNvPr>
            <p:cNvSpPr/>
            <p:nvPr/>
          </p:nvSpPr>
          <p:spPr>
            <a:xfrm>
              <a:off x="1068568" y="2245242"/>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dirty="0">
                <a:ln>
                  <a:noFill/>
                </a:ln>
                <a:solidFill>
                  <a:prstClr val="white"/>
                </a:solidFill>
                <a:effectLst/>
                <a:uLnTx/>
                <a:uFillTx/>
                <a:latin typeface="Arial"/>
                <a:ea typeface="思源黑体 CN Regular"/>
                <a:cs typeface="+mn-cs"/>
              </a:endParaRPr>
            </a:p>
          </p:txBody>
        </p:sp>
        <p:grpSp>
          <p:nvGrpSpPr>
            <p:cNvPr id="4" name="Group 107">
              <a:extLst>
                <a:ext uri="{FF2B5EF4-FFF2-40B4-BE49-F238E27FC236}">
                  <a16:creationId xmlns:a16="http://schemas.microsoft.com/office/drawing/2014/main" id="{EBAE34E9-3E24-634F-8BE2-981A43C87A28}"/>
                </a:ext>
              </a:extLst>
            </p:cNvPr>
            <p:cNvGrpSpPr/>
            <p:nvPr/>
          </p:nvGrpSpPr>
          <p:grpSpPr>
            <a:xfrm>
              <a:off x="1701673" y="2507119"/>
              <a:ext cx="342670" cy="383570"/>
              <a:chOff x="3471863" y="1916113"/>
              <a:chExt cx="492125" cy="550863"/>
            </a:xfrm>
            <a:solidFill>
              <a:schemeClr val="tx2"/>
            </a:solidFill>
          </p:grpSpPr>
          <p:sp>
            <p:nvSpPr>
              <p:cNvPr id="5" name="Freeform 70">
                <a:extLst>
                  <a:ext uri="{FF2B5EF4-FFF2-40B4-BE49-F238E27FC236}">
                    <a16:creationId xmlns:a16="http://schemas.microsoft.com/office/drawing/2014/main" id="{F0165423-DBF8-5548-A501-8F268A279737}"/>
                  </a:ext>
                </a:extLst>
              </p:cNvPr>
              <p:cNvSpPr>
                <a:spLocks noEditPoints="1"/>
              </p:cNvSpPr>
              <p:nvPr/>
            </p:nvSpPr>
            <p:spPr bwMode="auto">
              <a:xfrm>
                <a:off x="3633788" y="1916113"/>
                <a:ext cx="330200" cy="330200"/>
              </a:xfrm>
              <a:custGeom>
                <a:avLst/>
                <a:gdLst>
                  <a:gd name="T0" fmla="*/ 958 w 2077"/>
                  <a:gd name="T1" fmla="*/ 277 h 2076"/>
                  <a:gd name="T2" fmla="*/ 796 w 2077"/>
                  <a:gd name="T3" fmla="*/ 377 h 2076"/>
                  <a:gd name="T4" fmla="*/ 576 w 2077"/>
                  <a:gd name="T5" fmla="*/ 455 h 2076"/>
                  <a:gd name="T6" fmla="*/ 456 w 2077"/>
                  <a:gd name="T7" fmla="*/ 350 h 2076"/>
                  <a:gd name="T8" fmla="*/ 457 w 2077"/>
                  <a:gd name="T9" fmla="*/ 573 h 2076"/>
                  <a:gd name="T10" fmla="*/ 379 w 2077"/>
                  <a:gd name="T11" fmla="*/ 793 h 2076"/>
                  <a:gd name="T12" fmla="*/ 281 w 2077"/>
                  <a:gd name="T13" fmla="*/ 955 h 2076"/>
                  <a:gd name="T14" fmla="*/ 142 w 2077"/>
                  <a:gd name="T15" fmla="*/ 1105 h 2076"/>
                  <a:gd name="T16" fmla="*/ 300 w 2077"/>
                  <a:gd name="T17" fmla="*/ 1120 h 2076"/>
                  <a:gd name="T18" fmla="*/ 400 w 2077"/>
                  <a:gd name="T19" fmla="*/ 1331 h 2076"/>
                  <a:gd name="T20" fmla="*/ 446 w 2077"/>
                  <a:gd name="T21" fmla="*/ 1515 h 2076"/>
                  <a:gd name="T22" fmla="*/ 459 w 2077"/>
                  <a:gd name="T23" fmla="*/ 1723 h 2076"/>
                  <a:gd name="T24" fmla="*/ 591 w 2077"/>
                  <a:gd name="T25" fmla="*/ 1612 h 2076"/>
                  <a:gd name="T26" fmla="*/ 846 w 2077"/>
                  <a:gd name="T27" fmla="*/ 1714 h 2076"/>
                  <a:gd name="T28" fmla="*/ 957 w 2077"/>
                  <a:gd name="T29" fmla="*/ 1922 h 2076"/>
                  <a:gd name="T30" fmla="*/ 1111 w 2077"/>
                  <a:gd name="T31" fmla="*/ 1934 h 2076"/>
                  <a:gd name="T32" fmla="*/ 1130 w 2077"/>
                  <a:gd name="T33" fmla="*/ 1759 h 2076"/>
                  <a:gd name="T34" fmla="*/ 1382 w 2077"/>
                  <a:gd name="T35" fmla="*/ 1650 h 2076"/>
                  <a:gd name="T36" fmla="*/ 1608 w 2077"/>
                  <a:gd name="T37" fmla="*/ 1720 h 2076"/>
                  <a:gd name="T38" fmla="*/ 1723 w 2077"/>
                  <a:gd name="T39" fmla="*/ 1623 h 2076"/>
                  <a:gd name="T40" fmla="*/ 1613 w 2077"/>
                  <a:gd name="T41" fmla="*/ 1464 h 2076"/>
                  <a:gd name="T42" fmla="*/ 1730 w 2077"/>
                  <a:gd name="T43" fmla="*/ 1175 h 2076"/>
                  <a:gd name="T44" fmla="*/ 1929 w 2077"/>
                  <a:gd name="T45" fmla="*/ 1118 h 2076"/>
                  <a:gd name="T46" fmla="*/ 1934 w 2077"/>
                  <a:gd name="T47" fmla="*/ 962 h 2076"/>
                  <a:gd name="T48" fmla="*/ 1747 w 2077"/>
                  <a:gd name="T49" fmla="*/ 934 h 2076"/>
                  <a:gd name="T50" fmla="*/ 1624 w 2077"/>
                  <a:gd name="T51" fmla="*/ 648 h 2076"/>
                  <a:gd name="T52" fmla="*/ 1728 w 2077"/>
                  <a:gd name="T53" fmla="*/ 463 h 2076"/>
                  <a:gd name="T54" fmla="*/ 1616 w 2077"/>
                  <a:gd name="T55" fmla="*/ 350 h 2076"/>
                  <a:gd name="T56" fmla="*/ 1449 w 2077"/>
                  <a:gd name="T57" fmla="*/ 461 h 2076"/>
                  <a:gd name="T58" fmla="*/ 1159 w 2077"/>
                  <a:gd name="T59" fmla="*/ 341 h 2076"/>
                  <a:gd name="T60" fmla="*/ 1119 w 2077"/>
                  <a:gd name="T61" fmla="*/ 145 h 2076"/>
                  <a:gd name="T62" fmla="*/ 1139 w 2077"/>
                  <a:gd name="T63" fmla="*/ 3 h 2076"/>
                  <a:gd name="T64" fmla="*/ 1260 w 2077"/>
                  <a:gd name="T65" fmla="*/ 152 h 2076"/>
                  <a:gd name="T66" fmla="*/ 1547 w 2077"/>
                  <a:gd name="T67" fmla="*/ 227 h 2076"/>
                  <a:gd name="T68" fmla="*/ 1705 w 2077"/>
                  <a:gd name="T69" fmla="*/ 239 h 2076"/>
                  <a:gd name="T70" fmla="*/ 1866 w 2077"/>
                  <a:gd name="T71" fmla="*/ 474 h 2076"/>
                  <a:gd name="T72" fmla="*/ 1819 w 2077"/>
                  <a:gd name="T73" fmla="*/ 714 h 2076"/>
                  <a:gd name="T74" fmla="*/ 2032 w 2077"/>
                  <a:gd name="T75" fmla="*/ 861 h 2076"/>
                  <a:gd name="T76" fmla="*/ 2065 w 2077"/>
                  <a:gd name="T77" fmla="*/ 1165 h 2076"/>
                  <a:gd name="T78" fmla="*/ 1925 w 2077"/>
                  <a:gd name="T79" fmla="*/ 1259 h 2076"/>
                  <a:gd name="T80" fmla="*/ 1852 w 2077"/>
                  <a:gd name="T81" fmla="*/ 1551 h 2076"/>
                  <a:gd name="T82" fmla="*/ 1821 w 2077"/>
                  <a:gd name="T83" fmla="*/ 1722 h 2076"/>
                  <a:gd name="T84" fmla="*/ 1592 w 2077"/>
                  <a:gd name="T85" fmla="*/ 1863 h 2076"/>
                  <a:gd name="T86" fmla="*/ 1361 w 2077"/>
                  <a:gd name="T87" fmla="*/ 1818 h 2076"/>
                  <a:gd name="T88" fmla="*/ 1216 w 2077"/>
                  <a:gd name="T89" fmla="*/ 2031 h 2076"/>
                  <a:gd name="T90" fmla="*/ 910 w 2077"/>
                  <a:gd name="T91" fmla="*/ 2064 h 2076"/>
                  <a:gd name="T92" fmla="*/ 817 w 2077"/>
                  <a:gd name="T93" fmla="*/ 1852 h 2076"/>
                  <a:gd name="T94" fmla="*/ 508 w 2077"/>
                  <a:gd name="T95" fmla="*/ 1857 h 2076"/>
                  <a:gd name="T96" fmla="*/ 354 w 2077"/>
                  <a:gd name="T97" fmla="*/ 1820 h 2076"/>
                  <a:gd name="T98" fmla="*/ 216 w 2077"/>
                  <a:gd name="T99" fmla="*/ 1577 h 2076"/>
                  <a:gd name="T100" fmla="*/ 240 w 2077"/>
                  <a:gd name="T101" fmla="*/ 1311 h 2076"/>
                  <a:gd name="T102" fmla="*/ 26 w 2077"/>
                  <a:gd name="T103" fmla="*/ 1192 h 2076"/>
                  <a:gd name="T104" fmla="*/ 26 w 2077"/>
                  <a:gd name="T105" fmla="*/ 884 h 2076"/>
                  <a:gd name="T106" fmla="*/ 246 w 2077"/>
                  <a:gd name="T107" fmla="*/ 748 h 2076"/>
                  <a:gd name="T108" fmla="*/ 211 w 2077"/>
                  <a:gd name="T109" fmla="*/ 474 h 2076"/>
                  <a:gd name="T110" fmla="*/ 372 w 2077"/>
                  <a:gd name="T111" fmla="*/ 239 h 2076"/>
                  <a:gd name="T112" fmla="*/ 530 w 2077"/>
                  <a:gd name="T113" fmla="*/ 227 h 2076"/>
                  <a:gd name="T114" fmla="*/ 817 w 2077"/>
                  <a:gd name="T115" fmla="*/ 224 h 2076"/>
                  <a:gd name="T116" fmla="*/ 910 w 2077"/>
                  <a:gd name="T117" fmla="*/ 12 h 2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77" h="2076">
                    <a:moveTo>
                      <a:pt x="971" y="140"/>
                    </a:moveTo>
                    <a:lnTo>
                      <a:pt x="967" y="140"/>
                    </a:lnTo>
                    <a:lnTo>
                      <a:pt x="964" y="142"/>
                    </a:lnTo>
                    <a:lnTo>
                      <a:pt x="961" y="145"/>
                    </a:lnTo>
                    <a:lnTo>
                      <a:pt x="959" y="149"/>
                    </a:lnTo>
                    <a:lnTo>
                      <a:pt x="958" y="152"/>
                    </a:lnTo>
                    <a:lnTo>
                      <a:pt x="958" y="277"/>
                    </a:lnTo>
                    <a:lnTo>
                      <a:pt x="956" y="296"/>
                    </a:lnTo>
                    <a:lnTo>
                      <a:pt x="948" y="314"/>
                    </a:lnTo>
                    <a:lnTo>
                      <a:pt x="936" y="329"/>
                    </a:lnTo>
                    <a:lnTo>
                      <a:pt x="920" y="340"/>
                    </a:lnTo>
                    <a:lnTo>
                      <a:pt x="902" y="346"/>
                    </a:lnTo>
                    <a:lnTo>
                      <a:pt x="849" y="360"/>
                    </a:lnTo>
                    <a:lnTo>
                      <a:pt x="796" y="377"/>
                    </a:lnTo>
                    <a:lnTo>
                      <a:pt x="745" y="397"/>
                    </a:lnTo>
                    <a:lnTo>
                      <a:pt x="697" y="422"/>
                    </a:lnTo>
                    <a:lnTo>
                      <a:pt x="649" y="451"/>
                    </a:lnTo>
                    <a:lnTo>
                      <a:pt x="631" y="460"/>
                    </a:lnTo>
                    <a:lnTo>
                      <a:pt x="612" y="463"/>
                    </a:lnTo>
                    <a:lnTo>
                      <a:pt x="594" y="461"/>
                    </a:lnTo>
                    <a:lnTo>
                      <a:pt x="576" y="455"/>
                    </a:lnTo>
                    <a:lnTo>
                      <a:pt x="561" y="443"/>
                    </a:lnTo>
                    <a:lnTo>
                      <a:pt x="471" y="352"/>
                    </a:lnTo>
                    <a:lnTo>
                      <a:pt x="468" y="350"/>
                    </a:lnTo>
                    <a:lnTo>
                      <a:pt x="465" y="349"/>
                    </a:lnTo>
                    <a:lnTo>
                      <a:pt x="462" y="349"/>
                    </a:lnTo>
                    <a:lnTo>
                      <a:pt x="459" y="349"/>
                    </a:lnTo>
                    <a:lnTo>
                      <a:pt x="456" y="350"/>
                    </a:lnTo>
                    <a:lnTo>
                      <a:pt x="453" y="352"/>
                    </a:lnTo>
                    <a:lnTo>
                      <a:pt x="356" y="450"/>
                    </a:lnTo>
                    <a:lnTo>
                      <a:pt x="353" y="456"/>
                    </a:lnTo>
                    <a:lnTo>
                      <a:pt x="353" y="462"/>
                    </a:lnTo>
                    <a:lnTo>
                      <a:pt x="356" y="467"/>
                    </a:lnTo>
                    <a:lnTo>
                      <a:pt x="446" y="557"/>
                    </a:lnTo>
                    <a:lnTo>
                      <a:pt x="457" y="573"/>
                    </a:lnTo>
                    <a:lnTo>
                      <a:pt x="465" y="591"/>
                    </a:lnTo>
                    <a:lnTo>
                      <a:pt x="466" y="610"/>
                    </a:lnTo>
                    <a:lnTo>
                      <a:pt x="462" y="629"/>
                    </a:lnTo>
                    <a:lnTo>
                      <a:pt x="454" y="645"/>
                    </a:lnTo>
                    <a:lnTo>
                      <a:pt x="425" y="693"/>
                    </a:lnTo>
                    <a:lnTo>
                      <a:pt x="400" y="742"/>
                    </a:lnTo>
                    <a:lnTo>
                      <a:pt x="379" y="793"/>
                    </a:lnTo>
                    <a:lnTo>
                      <a:pt x="362" y="845"/>
                    </a:lnTo>
                    <a:lnTo>
                      <a:pt x="350" y="899"/>
                    </a:lnTo>
                    <a:lnTo>
                      <a:pt x="343" y="918"/>
                    </a:lnTo>
                    <a:lnTo>
                      <a:pt x="332" y="933"/>
                    </a:lnTo>
                    <a:lnTo>
                      <a:pt x="317" y="945"/>
                    </a:lnTo>
                    <a:lnTo>
                      <a:pt x="300" y="952"/>
                    </a:lnTo>
                    <a:lnTo>
                      <a:pt x="281" y="955"/>
                    </a:lnTo>
                    <a:lnTo>
                      <a:pt x="153" y="955"/>
                    </a:lnTo>
                    <a:lnTo>
                      <a:pt x="150" y="955"/>
                    </a:lnTo>
                    <a:lnTo>
                      <a:pt x="147" y="958"/>
                    </a:lnTo>
                    <a:lnTo>
                      <a:pt x="144" y="961"/>
                    </a:lnTo>
                    <a:lnTo>
                      <a:pt x="143" y="964"/>
                    </a:lnTo>
                    <a:lnTo>
                      <a:pt x="142" y="967"/>
                    </a:lnTo>
                    <a:lnTo>
                      <a:pt x="142" y="1105"/>
                    </a:lnTo>
                    <a:lnTo>
                      <a:pt x="143" y="1109"/>
                    </a:lnTo>
                    <a:lnTo>
                      <a:pt x="144" y="1113"/>
                    </a:lnTo>
                    <a:lnTo>
                      <a:pt x="147" y="1115"/>
                    </a:lnTo>
                    <a:lnTo>
                      <a:pt x="150" y="1117"/>
                    </a:lnTo>
                    <a:lnTo>
                      <a:pt x="153" y="1118"/>
                    </a:lnTo>
                    <a:lnTo>
                      <a:pt x="281" y="1118"/>
                    </a:lnTo>
                    <a:lnTo>
                      <a:pt x="300" y="1120"/>
                    </a:lnTo>
                    <a:lnTo>
                      <a:pt x="317" y="1128"/>
                    </a:lnTo>
                    <a:lnTo>
                      <a:pt x="332" y="1140"/>
                    </a:lnTo>
                    <a:lnTo>
                      <a:pt x="343" y="1156"/>
                    </a:lnTo>
                    <a:lnTo>
                      <a:pt x="350" y="1174"/>
                    </a:lnTo>
                    <a:lnTo>
                      <a:pt x="362" y="1228"/>
                    </a:lnTo>
                    <a:lnTo>
                      <a:pt x="379" y="1280"/>
                    </a:lnTo>
                    <a:lnTo>
                      <a:pt x="400" y="1331"/>
                    </a:lnTo>
                    <a:lnTo>
                      <a:pt x="425" y="1379"/>
                    </a:lnTo>
                    <a:lnTo>
                      <a:pt x="454" y="1427"/>
                    </a:lnTo>
                    <a:lnTo>
                      <a:pt x="462" y="1445"/>
                    </a:lnTo>
                    <a:lnTo>
                      <a:pt x="467" y="1464"/>
                    </a:lnTo>
                    <a:lnTo>
                      <a:pt x="465" y="1483"/>
                    </a:lnTo>
                    <a:lnTo>
                      <a:pt x="457" y="1500"/>
                    </a:lnTo>
                    <a:lnTo>
                      <a:pt x="446" y="1515"/>
                    </a:lnTo>
                    <a:lnTo>
                      <a:pt x="356" y="1606"/>
                    </a:lnTo>
                    <a:lnTo>
                      <a:pt x="353" y="1611"/>
                    </a:lnTo>
                    <a:lnTo>
                      <a:pt x="353" y="1617"/>
                    </a:lnTo>
                    <a:lnTo>
                      <a:pt x="356" y="1623"/>
                    </a:lnTo>
                    <a:lnTo>
                      <a:pt x="453" y="1720"/>
                    </a:lnTo>
                    <a:lnTo>
                      <a:pt x="456" y="1722"/>
                    </a:lnTo>
                    <a:lnTo>
                      <a:pt x="459" y="1723"/>
                    </a:lnTo>
                    <a:lnTo>
                      <a:pt x="462" y="1724"/>
                    </a:lnTo>
                    <a:lnTo>
                      <a:pt x="465" y="1723"/>
                    </a:lnTo>
                    <a:lnTo>
                      <a:pt x="468" y="1722"/>
                    </a:lnTo>
                    <a:lnTo>
                      <a:pt x="471" y="1720"/>
                    </a:lnTo>
                    <a:lnTo>
                      <a:pt x="559" y="1630"/>
                    </a:lnTo>
                    <a:lnTo>
                      <a:pt x="574" y="1619"/>
                    </a:lnTo>
                    <a:lnTo>
                      <a:pt x="591" y="1612"/>
                    </a:lnTo>
                    <a:lnTo>
                      <a:pt x="609" y="1610"/>
                    </a:lnTo>
                    <a:lnTo>
                      <a:pt x="629" y="1614"/>
                    </a:lnTo>
                    <a:lnTo>
                      <a:pt x="648" y="1622"/>
                    </a:lnTo>
                    <a:lnTo>
                      <a:pt x="695" y="1651"/>
                    </a:lnTo>
                    <a:lnTo>
                      <a:pt x="744" y="1676"/>
                    </a:lnTo>
                    <a:lnTo>
                      <a:pt x="795" y="1697"/>
                    </a:lnTo>
                    <a:lnTo>
                      <a:pt x="846" y="1714"/>
                    </a:lnTo>
                    <a:lnTo>
                      <a:pt x="900" y="1726"/>
                    </a:lnTo>
                    <a:lnTo>
                      <a:pt x="919" y="1733"/>
                    </a:lnTo>
                    <a:lnTo>
                      <a:pt x="935" y="1744"/>
                    </a:lnTo>
                    <a:lnTo>
                      <a:pt x="947" y="1759"/>
                    </a:lnTo>
                    <a:lnTo>
                      <a:pt x="955" y="1776"/>
                    </a:lnTo>
                    <a:lnTo>
                      <a:pt x="957" y="1796"/>
                    </a:lnTo>
                    <a:lnTo>
                      <a:pt x="957" y="1922"/>
                    </a:lnTo>
                    <a:lnTo>
                      <a:pt x="958" y="1926"/>
                    </a:lnTo>
                    <a:lnTo>
                      <a:pt x="959" y="1929"/>
                    </a:lnTo>
                    <a:lnTo>
                      <a:pt x="963" y="1932"/>
                    </a:lnTo>
                    <a:lnTo>
                      <a:pt x="966" y="1934"/>
                    </a:lnTo>
                    <a:lnTo>
                      <a:pt x="970" y="1934"/>
                    </a:lnTo>
                    <a:lnTo>
                      <a:pt x="1108" y="1934"/>
                    </a:lnTo>
                    <a:lnTo>
                      <a:pt x="1111" y="1934"/>
                    </a:lnTo>
                    <a:lnTo>
                      <a:pt x="1114" y="1932"/>
                    </a:lnTo>
                    <a:lnTo>
                      <a:pt x="1118" y="1929"/>
                    </a:lnTo>
                    <a:lnTo>
                      <a:pt x="1119" y="1926"/>
                    </a:lnTo>
                    <a:lnTo>
                      <a:pt x="1120" y="1922"/>
                    </a:lnTo>
                    <a:lnTo>
                      <a:pt x="1120" y="1796"/>
                    </a:lnTo>
                    <a:lnTo>
                      <a:pt x="1123" y="1776"/>
                    </a:lnTo>
                    <a:lnTo>
                      <a:pt x="1130" y="1759"/>
                    </a:lnTo>
                    <a:lnTo>
                      <a:pt x="1142" y="1744"/>
                    </a:lnTo>
                    <a:lnTo>
                      <a:pt x="1158" y="1733"/>
                    </a:lnTo>
                    <a:lnTo>
                      <a:pt x="1177" y="1726"/>
                    </a:lnTo>
                    <a:lnTo>
                      <a:pt x="1231" y="1714"/>
                    </a:lnTo>
                    <a:lnTo>
                      <a:pt x="1282" y="1697"/>
                    </a:lnTo>
                    <a:lnTo>
                      <a:pt x="1333" y="1676"/>
                    </a:lnTo>
                    <a:lnTo>
                      <a:pt x="1382" y="1650"/>
                    </a:lnTo>
                    <a:lnTo>
                      <a:pt x="1430" y="1622"/>
                    </a:lnTo>
                    <a:lnTo>
                      <a:pt x="1447" y="1614"/>
                    </a:lnTo>
                    <a:lnTo>
                      <a:pt x="1466" y="1610"/>
                    </a:lnTo>
                    <a:lnTo>
                      <a:pt x="1485" y="1611"/>
                    </a:lnTo>
                    <a:lnTo>
                      <a:pt x="1503" y="1619"/>
                    </a:lnTo>
                    <a:lnTo>
                      <a:pt x="1518" y="1630"/>
                    </a:lnTo>
                    <a:lnTo>
                      <a:pt x="1608" y="1720"/>
                    </a:lnTo>
                    <a:lnTo>
                      <a:pt x="1611" y="1722"/>
                    </a:lnTo>
                    <a:lnTo>
                      <a:pt x="1614" y="1723"/>
                    </a:lnTo>
                    <a:lnTo>
                      <a:pt x="1617" y="1724"/>
                    </a:lnTo>
                    <a:lnTo>
                      <a:pt x="1619" y="1723"/>
                    </a:lnTo>
                    <a:lnTo>
                      <a:pt x="1622" y="1722"/>
                    </a:lnTo>
                    <a:lnTo>
                      <a:pt x="1625" y="1720"/>
                    </a:lnTo>
                    <a:lnTo>
                      <a:pt x="1723" y="1623"/>
                    </a:lnTo>
                    <a:lnTo>
                      <a:pt x="1726" y="1618"/>
                    </a:lnTo>
                    <a:lnTo>
                      <a:pt x="1726" y="1611"/>
                    </a:lnTo>
                    <a:lnTo>
                      <a:pt x="1723" y="1606"/>
                    </a:lnTo>
                    <a:lnTo>
                      <a:pt x="1633" y="1516"/>
                    </a:lnTo>
                    <a:lnTo>
                      <a:pt x="1621" y="1501"/>
                    </a:lnTo>
                    <a:lnTo>
                      <a:pt x="1615" y="1483"/>
                    </a:lnTo>
                    <a:lnTo>
                      <a:pt x="1613" y="1464"/>
                    </a:lnTo>
                    <a:lnTo>
                      <a:pt x="1616" y="1446"/>
                    </a:lnTo>
                    <a:lnTo>
                      <a:pt x="1624" y="1428"/>
                    </a:lnTo>
                    <a:lnTo>
                      <a:pt x="1654" y="1380"/>
                    </a:lnTo>
                    <a:lnTo>
                      <a:pt x="1679" y="1332"/>
                    </a:lnTo>
                    <a:lnTo>
                      <a:pt x="1700" y="1281"/>
                    </a:lnTo>
                    <a:lnTo>
                      <a:pt x="1717" y="1229"/>
                    </a:lnTo>
                    <a:lnTo>
                      <a:pt x="1730" y="1175"/>
                    </a:lnTo>
                    <a:lnTo>
                      <a:pt x="1736" y="1156"/>
                    </a:lnTo>
                    <a:lnTo>
                      <a:pt x="1747" y="1141"/>
                    </a:lnTo>
                    <a:lnTo>
                      <a:pt x="1761" y="1128"/>
                    </a:lnTo>
                    <a:lnTo>
                      <a:pt x="1779" y="1121"/>
                    </a:lnTo>
                    <a:lnTo>
                      <a:pt x="1798" y="1119"/>
                    </a:lnTo>
                    <a:lnTo>
                      <a:pt x="1925" y="1119"/>
                    </a:lnTo>
                    <a:lnTo>
                      <a:pt x="1929" y="1118"/>
                    </a:lnTo>
                    <a:lnTo>
                      <a:pt x="1932" y="1117"/>
                    </a:lnTo>
                    <a:lnTo>
                      <a:pt x="1934" y="1114"/>
                    </a:lnTo>
                    <a:lnTo>
                      <a:pt x="1936" y="1110"/>
                    </a:lnTo>
                    <a:lnTo>
                      <a:pt x="1936" y="1107"/>
                    </a:lnTo>
                    <a:lnTo>
                      <a:pt x="1936" y="969"/>
                    </a:lnTo>
                    <a:lnTo>
                      <a:pt x="1936" y="965"/>
                    </a:lnTo>
                    <a:lnTo>
                      <a:pt x="1934" y="962"/>
                    </a:lnTo>
                    <a:lnTo>
                      <a:pt x="1932" y="959"/>
                    </a:lnTo>
                    <a:lnTo>
                      <a:pt x="1929" y="958"/>
                    </a:lnTo>
                    <a:lnTo>
                      <a:pt x="1925" y="957"/>
                    </a:lnTo>
                    <a:lnTo>
                      <a:pt x="1798" y="957"/>
                    </a:lnTo>
                    <a:lnTo>
                      <a:pt x="1779" y="954"/>
                    </a:lnTo>
                    <a:lnTo>
                      <a:pt x="1761" y="946"/>
                    </a:lnTo>
                    <a:lnTo>
                      <a:pt x="1747" y="934"/>
                    </a:lnTo>
                    <a:lnTo>
                      <a:pt x="1736" y="919"/>
                    </a:lnTo>
                    <a:lnTo>
                      <a:pt x="1730" y="900"/>
                    </a:lnTo>
                    <a:lnTo>
                      <a:pt x="1716" y="847"/>
                    </a:lnTo>
                    <a:lnTo>
                      <a:pt x="1699" y="794"/>
                    </a:lnTo>
                    <a:lnTo>
                      <a:pt x="1678" y="744"/>
                    </a:lnTo>
                    <a:lnTo>
                      <a:pt x="1654" y="694"/>
                    </a:lnTo>
                    <a:lnTo>
                      <a:pt x="1624" y="648"/>
                    </a:lnTo>
                    <a:lnTo>
                      <a:pt x="1616" y="630"/>
                    </a:lnTo>
                    <a:lnTo>
                      <a:pt x="1613" y="611"/>
                    </a:lnTo>
                    <a:lnTo>
                      <a:pt x="1615" y="592"/>
                    </a:lnTo>
                    <a:lnTo>
                      <a:pt x="1621" y="574"/>
                    </a:lnTo>
                    <a:lnTo>
                      <a:pt x="1633" y="559"/>
                    </a:lnTo>
                    <a:lnTo>
                      <a:pt x="1724" y="468"/>
                    </a:lnTo>
                    <a:lnTo>
                      <a:pt x="1728" y="463"/>
                    </a:lnTo>
                    <a:lnTo>
                      <a:pt x="1728" y="457"/>
                    </a:lnTo>
                    <a:lnTo>
                      <a:pt x="1724" y="451"/>
                    </a:lnTo>
                    <a:lnTo>
                      <a:pt x="1626" y="354"/>
                    </a:lnTo>
                    <a:lnTo>
                      <a:pt x="1623" y="351"/>
                    </a:lnTo>
                    <a:lnTo>
                      <a:pt x="1621" y="350"/>
                    </a:lnTo>
                    <a:lnTo>
                      <a:pt x="1618" y="350"/>
                    </a:lnTo>
                    <a:lnTo>
                      <a:pt x="1616" y="350"/>
                    </a:lnTo>
                    <a:lnTo>
                      <a:pt x="1613" y="351"/>
                    </a:lnTo>
                    <a:lnTo>
                      <a:pt x="1609" y="354"/>
                    </a:lnTo>
                    <a:lnTo>
                      <a:pt x="1520" y="444"/>
                    </a:lnTo>
                    <a:lnTo>
                      <a:pt x="1504" y="456"/>
                    </a:lnTo>
                    <a:lnTo>
                      <a:pt x="1486" y="462"/>
                    </a:lnTo>
                    <a:lnTo>
                      <a:pt x="1467" y="464"/>
                    </a:lnTo>
                    <a:lnTo>
                      <a:pt x="1449" y="461"/>
                    </a:lnTo>
                    <a:lnTo>
                      <a:pt x="1431" y="452"/>
                    </a:lnTo>
                    <a:lnTo>
                      <a:pt x="1384" y="423"/>
                    </a:lnTo>
                    <a:lnTo>
                      <a:pt x="1335" y="399"/>
                    </a:lnTo>
                    <a:lnTo>
                      <a:pt x="1284" y="378"/>
                    </a:lnTo>
                    <a:lnTo>
                      <a:pt x="1232" y="361"/>
                    </a:lnTo>
                    <a:lnTo>
                      <a:pt x="1178" y="348"/>
                    </a:lnTo>
                    <a:lnTo>
                      <a:pt x="1159" y="341"/>
                    </a:lnTo>
                    <a:lnTo>
                      <a:pt x="1143" y="330"/>
                    </a:lnTo>
                    <a:lnTo>
                      <a:pt x="1131" y="315"/>
                    </a:lnTo>
                    <a:lnTo>
                      <a:pt x="1124" y="298"/>
                    </a:lnTo>
                    <a:lnTo>
                      <a:pt x="1121" y="278"/>
                    </a:lnTo>
                    <a:lnTo>
                      <a:pt x="1121" y="152"/>
                    </a:lnTo>
                    <a:lnTo>
                      <a:pt x="1121" y="149"/>
                    </a:lnTo>
                    <a:lnTo>
                      <a:pt x="1119" y="145"/>
                    </a:lnTo>
                    <a:lnTo>
                      <a:pt x="1117" y="142"/>
                    </a:lnTo>
                    <a:lnTo>
                      <a:pt x="1112" y="140"/>
                    </a:lnTo>
                    <a:lnTo>
                      <a:pt x="1109" y="140"/>
                    </a:lnTo>
                    <a:lnTo>
                      <a:pt x="971" y="140"/>
                    </a:lnTo>
                    <a:close/>
                    <a:moveTo>
                      <a:pt x="970" y="0"/>
                    </a:moveTo>
                    <a:lnTo>
                      <a:pt x="1108" y="0"/>
                    </a:lnTo>
                    <a:lnTo>
                      <a:pt x="1139" y="3"/>
                    </a:lnTo>
                    <a:lnTo>
                      <a:pt x="1167" y="12"/>
                    </a:lnTo>
                    <a:lnTo>
                      <a:pt x="1193" y="25"/>
                    </a:lnTo>
                    <a:lnTo>
                      <a:pt x="1216" y="44"/>
                    </a:lnTo>
                    <a:lnTo>
                      <a:pt x="1234" y="66"/>
                    </a:lnTo>
                    <a:lnTo>
                      <a:pt x="1248" y="93"/>
                    </a:lnTo>
                    <a:lnTo>
                      <a:pt x="1257" y="121"/>
                    </a:lnTo>
                    <a:lnTo>
                      <a:pt x="1260" y="152"/>
                    </a:lnTo>
                    <a:lnTo>
                      <a:pt x="1260" y="223"/>
                    </a:lnTo>
                    <a:lnTo>
                      <a:pt x="1329" y="245"/>
                    </a:lnTo>
                    <a:lnTo>
                      <a:pt x="1394" y="272"/>
                    </a:lnTo>
                    <a:lnTo>
                      <a:pt x="1457" y="305"/>
                    </a:lnTo>
                    <a:lnTo>
                      <a:pt x="1508" y="255"/>
                    </a:lnTo>
                    <a:lnTo>
                      <a:pt x="1527" y="239"/>
                    </a:lnTo>
                    <a:lnTo>
                      <a:pt x="1547" y="227"/>
                    </a:lnTo>
                    <a:lnTo>
                      <a:pt x="1569" y="217"/>
                    </a:lnTo>
                    <a:lnTo>
                      <a:pt x="1592" y="212"/>
                    </a:lnTo>
                    <a:lnTo>
                      <a:pt x="1616" y="210"/>
                    </a:lnTo>
                    <a:lnTo>
                      <a:pt x="1640" y="212"/>
                    </a:lnTo>
                    <a:lnTo>
                      <a:pt x="1663" y="217"/>
                    </a:lnTo>
                    <a:lnTo>
                      <a:pt x="1684" y="227"/>
                    </a:lnTo>
                    <a:lnTo>
                      <a:pt x="1705" y="239"/>
                    </a:lnTo>
                    <a:lnTo>
                      <a:pt x="1723" y="255"/>
                    </a:lnTo>
                    <a:lnTo>
                      <a:pt x="1821" y="352"/>
                    </a:lnTo>
                    <a:lnTo>
                      <a:pt x="1839" y="373"/>
                    </a:lnTo>
                    <a:lnTo>
                      <a:pt x="1852" y="397"/>
                    </a:lnTo>
                    <a:lnTo>
                      <a:pt x="1862" y="422"/>
                    </a:lnTo>
                    <a:lnTo>
                      <a:pt x="1866" y="447"/>
                    </a:lnTo>
                    <a:lnTo>
                      <a:pt x="1866" y="474"/>
                    </a:lnTo>
                    <a:lnTo>
                      <a:pt x="1862" y="499"/>
                    </a:lnTo>
                    <a:lnTo>
                      <a:pt x="1852" y="523"/>
                    </a:lnTo>
                    <a:lnTo>
                      <a:pt x="1839" y="546"/>
                    </a:lnTo>
                    <a:lnTo>
                      <a:pt x="1821" y="567"/>
                    </a:lnTo>
                    <a:lnTo>
                      <a:pt x="1771" y="618"/>
                    </a:lnTo>
                    <a:lnTo>
                      <a:pt x="1796" y="665"/>
                    </a:lnTo>
                    <a:lnTo>
                      <a:pt x="1819" y="714"/>
                    </a:lnTo>
                    <a:lnTo>
                      <a:pt x="1837" y="765"/>
                    </a:lnTo>
                    <a:lnTo>
                      <a:pt x="1853" y="816"/>
                    </a:lnTo>
                    <a:lnTo>
                      <a:pt x="1925" y="816"/>
                    </a:lnTo>
                    <a:lnTo>
                      <a:pt x="1955" y="818"/>
                    </a:lnTo>
                    <a:lnTo>
                      <a:pt x="1984" y="828"/>
                    </a:lnTo>
                    <a:lnTo>
                      <a:pt x="2010" y="842"/>
                    </a:lnTo>
                    <a:lnTo>
                      <a:pt x="2032" y="861"/>
                    </a:lnTo>
                    <a:lnTo>
                      <a:pt x="2051" y="883"/>
                    </a:lnTo>
                    <a:lnTo>
                      <a:pt x="2065" y="909"/>
                    </a:lnTo>
                    <a:lnTo>
                      <a:pt x="2075" y="938"/>
                    </a:lnTo>
                    <a:lnTo>
                      <a:pt x="2077" y="968"/>
                    </a:lnTo>
                    <a:lnTo>
                      <a:pt x="2077" y="1106"/>
                    </a:lnTo>
                    <a:lnTo>
                      <a:pt x="2075" y="1137"/>
                    </a:lnTo>
                    <a:lnTo>
                      <a:pt x="2065" y="1165"/>
                    </a:lnTo>
                    <a:lnTo>
                      <a:pt x="2051" y="1192"/>
                    </a:lnTo>
                    <a:lnTo>
                      <a:pt x="2032" y="1214"/>
                    </a:lnTo>
                    <a:lnTo>
                      <a:pt x="2010" y="1233"/>
                    </a:lnTo>
                    <a:lnTo>
                      <a:pt x="1984" y="1247"/>
                    </a:lnTo>
                    <a:lnTo>
                      <a:pt x="1955" y="1255"/>
                    </a:lnTo>
                    <a:lnTo>
                      <a:pt x="1925" y="1258"/>
                    </a:lnTo>
                    <a:lnTo>
                      <a:pt x="1925" y="1259"/>
                    </a:lnTo>
                    <a:lnTo>
                      <a:pt x="1853" y="1259"/>
                    </a:lnTo>
                    <a:lnTo>
                      <a:pt x="1831" y="1328"/>
                    </a:lnTo>
                    <a:lnTo>
                      <a:pt x="1803" y="1393"/>
                    </a:lnTo>
                    <a:lnTo>
                      <a:pt x="1771" y="1456"/>
                    </a:lnTo>
                    <a:lnTo>
                      <a:pt x="1821" y="1507"/>
                    </a:lnTo>
                    <a:lnTo>
                      <a:pt x="1839" y="1528"/>
                    </a:lnTo>
                    <a:lnTo>
                      <a:pt x="1852" y="1551"/>
                    </a:lnTo>
                    <a:lnTo>
                      <a:pt x="1862" y="1577"/>
                    </a:lnTo>
                    <a:lnTo>
                      <a:pt x="1866" y="1602"/>
                    </a:lnTo>
                    <a:lnTo>
                      <a:pt x="1866" y="1628"/>
                    </a:lnTo>
                    <a:lnTo>
                      <a:pt x="1862" y="1654"/>
                    </a:lnTo>
                    <a:lnTo>
                      <a:pt x="1852" y="1678"/>
                    </a:lnTo>
                    <a:lnTo>
                      <a:pt x="1839" y="1701"/>
                    </a:lnTo>
                    <a:lnTo>
                      <a:pt x="1821" y="1722"/>
                    </a:lnTo>
                    <a:lnTo>
                      <a:pt x="1723" y="1820"/>
                    </a:lnTo>
                    <a:lnTo>
                      <a:pt x="1705" y="1836"/>
                    </a:lnTo>
                    <a:lnTo>
                      <a:pt x="1684" y="1849"/>
                    </a:lnTo>
                    <a:lnTo>
                      <a:pt x="1663" y="1857"/>
                    </a:lnTo>
                    <a:lnTo>
                      <a:pt x="1640" y="1863"/>
                    </a:lnTo>
                    <a:lnTo>
                      <a:pt x="1616" y="1864"/>
                    </a:lnTo>
                    <a:lnTo>
                      <a:pt x="1592" y="1863"/>
                    </a:lnTo>
                    <a:lnTo>
                      <a:pt x="1569" y="1857"/>
                    </a:lnTo>
                    <a:lnTo>
                      <a:pt x="1547" y="1849"/>
                    </a:lnTo>
                    <a:lnTo>
                      <a:pt x="1527" y="1836"/>
                    </a:lnTo>
                    <a:lnTo>
                      <a:pt x="1508" y="1820"/>
                    </a:lnTo>
                    <a:lnTo>
                      <a:pt x="1457" y="1770"/>
                    </a:lnTo>
                    <a:lnTo>
                      <a:pt x="1410" y="1796"/>
                    </a:lnTo>
                    <a:lnTo>
                      <a:pt x="1361" y="1818"/>
                    </a:lnTo>
                    <a:lnTo>
                      <a:pt x="1312" y="1837"/>
                    </a:lnTo>
                    <a:lnTo>
                      <a:pt x="1260" y="1852"/>
                    </a:lnTo>
                    <a:lnTo>
                      <a:pt x="1260" y="1924"/>
                    </a:lnTo>
                    <a:lnTo>
                      <a:pt x="1257" y="1954"/>
                    </a:lnTo>
                    <a:lnTo>
                      <a:pt x="1248" y="1983"/>
                    </a:lnTo>
                    <a:lnTo>
                      <a:pt x="1234" y="2009"/>
                    </a:lnTo>
                    <a:lnTo>
                      <a:pt x="1216" y="2031"/>
                    </a:lnTo>
                    <a:lnTo>
                      <a:pt x="1193" y="2050"/>
                    </a:lnTo>
                    <a:lnTo>
                      <a:pt x="1167" y="2064"/>
                    </a:lnTo>
                    <a:lnTo>
                      <a:pt x="1139" y="2073"/>
                    </a:lnTo>
                    <a:lnTo>
                      <a:pt x="1108" y="2076"/>
                    </a:lnTo>
                    <a:lnTo>
                      <a:pt x="970" y="2076"/>
                    </a:lnTo>
                    <a:lnTo>
                      <a:pt x="938" y="2073"/>
                    </a:lnTo>
                    <a:lnTo>
                      <a:pt x="910" y="2064"/>
                    </a:lnTo>
                    <a:lnTo>
                      <a:pt x="884" y="2050"/>
                    </a:lnTo>
                    <a:lnTo>
                      <a:pt x="861" y="2031"/>
                    </a:lnTo>
                    <a:lnTo>
                      <a:pt x="843" y="2009"/>
                    </a:lnTo>
                    <a:lnTo>
                      <a:pt x="829" y="1983"/>
                    </a:lnTo>
                    <a:lnTo>
                      <a:pt x="820" y="1954"/>
                    </a:lnTo>
                    <a:lnTo>
                      <a:pt x="817" y="1924"/>
                    </a:lnTo>
                    <a:lnTo>
                      <a:pt x="817" y="1852"/>
                    </a:lnTo>
                    <a:lnTo>
                      <a:pt x="748" y="1831"/>
                    </a:lnTo>
                    <a:lnTo>
                      <a:pt x="683" y="1802"/>
                    </a:lnTo>
                    <a:lnTo>
                      <a:pt x="620" y="1770"/>
                    </a:lnTo>
                    <a:lnTo>
                      <a:pt x="569" y="1820"/>
                    </a:lnTo>
                    <a:lnTo>
                      <a:pt x="550" y="1836"/>
                    </a:lnTo>
                    <a:lnTo>
                      <a:pt x="530" y="1849"/>
                    </a:lnTo>
                    <a:lnTo>
                      <a:pt x="508" y="1857"/>
                    </a:lnTo>
                    <a:lnTo>
                      <a:pt x="486" y="1863"/>
                    </a:lnTo>
                    <a:lnTo>
                      <a:pt x="461" y="1864"/>
                    </a:lnTo>
                    <a:lnTo>
                      <a:pt x="437" y="1863"/>
                    </a:lnTo>
                    <a:lnTo>
                      <a:pt x="414" y="1857"/>
                    </a:lnTo>
                    <a:lnTo>
                      <a:pt x="393" y="1849"/>
                    </a:lnTo>
                    <a:lnTo>
                      <a:pt x="372" y="1836"/>
                    </a:lnTo>
                    <a:lnTo>
                      <a:pt x="354" y="1820"/>
                    </a:lnTo>
                    <a:lnTo>
                      <a:pt x="256" y="1722"/>
                    </a:lnTo>
                    <a:lnTo>
                      <a:pt x="238" y="1701"/>
                    </a:lnTo>
                    <a:lnTo>
                      <a:pt x="225" y="1678"/>
                    </a:lnTo>
                    <a:lnTo>
                      <a:pt x="216" y="1654"/>
                    </a:lnTo>
                    <a:lnTo>
                      <a:pt x="211" y="1628"/>
                    </a:lnTo>
                    <a:lnTo>
                      <a:pt x="211" y="1602"/>
                    </a:lnTo>
                    <a:lnTo>
                      <a:pt x="216" y="1577"/>
                    </a:lnTo>
                    <a:lnTo>
                      <a:pt x="225" y="1551"/>
                    </a:lnTo>
                    <a:lnTo>
                      <a:pt x="238" y="1528"/>
                    </a:lnTo>
                    <a:lnTo>
                      <a:pt x="256" y="1507"/>
                    </a:lnTo>
                    <a:lnTo>
                      <a:pt x="306" y="1456"/>
                    </a:lnTo>
                    <a:lnTo>
                      <a:pt x="281" y="1410"/>
                    </a:lnTo>
                    <a:lnTo>
                      <a:pt x="259" y="1360"/>
                    </a:lnTo>
                    <a:lnTo>
                      <a:pt x="240" y="1311"/>
                    </a:lnTo>
                    <a:lnTo>
                      <a:pt x="224" y="1259"/>
                    </a:lnTo>
                    <a:lnTo>
                      <a:pt x="152" y="1259"/>
                    </a:lnTo>
                    <a:lnTo>
                      <a:pt x="122" y="1256"/>
                    </a:lnTo>
                    <a:lnTo>
                      <a:pt x="93" y="1248"/>
                    </a:lnTo>
                    <a:lnTo>
                      <a:pt x="67" y="1233"/>
                    </a:lnTo>
                    <a:lnTo>
                      <a:pt x="45" y="1215"/>
                    </a:lnTo>
                    <a:lnTo>
                      <a:pt x="26" y="1192"/>
                    </a:lnTo>
                    <a:lnTo>
                      <a:pt x="12" y="1166"/>
                    </a:lnTo>
                    <a:lnTo>
                      <a:pt x="3" y="1138"/>
                    </a:lnTo>
                    <a:lnTo>
                      <a:pt x="0" y="1107"/>
                    </a:lnTo>
                    <a:lnTo>
                      <a:pt x="0" y="969"/>
                    </a:lnTo>
                    <a:lnTo>
                      <a:pt x="3" y="938"/>
                    </a:lnTo>
                    <a:lnTo>
                      <a:pt x="12" y="909"/>
                    </a:lnTo>
                    <a:lnTo>
                      <a:pt x="26" y="884"/>
                    </a:lnTo>
                    <a:lnTo>
                      <a:pt x="45" y="861"/>
                    </a:lnTo>
                    <a:lnTo>
                      <a:pt x="67" y="843"/>
                    </a:lnTo>
                    <a:lnTo>
                      <a:pt x="93" y="829"/>
                    </a:lnTo>
                    <a:lnTo>
                      <a:pt x="122" y="819"/>
                    </a:lnTo>
                    <a:lnTo>
                      <a:pt x="152" y="816"/>
                    </a:lnTo>
                    <a:lnTo>
                      <a:pt x="224" y="816"/>
                    </a:lnTo>
                    <a:lnTo>
                      <a:pt x="246" y="748"/>
                    </a:lnTo>
                    <a:lnTo>
                      <a:pt x="274" y="682"/>
                    </a:lnTo>
                    <a:lnTo>
                      <a:pt x="306" y="619"/>
                    </a:lnTo>
                    <a:lnTo>
                      <a:pt x="256" y="568"/>
                    </a:lnTo>
                    <a:lnTo>
                      <a:pt x="238" y="547"/>
                    </a:lnTo>
                    <a:lnTo>
                      <a:pt x="225" y="524"/>
                    </a:lnTo>
                    <a:lnTo>
                      <a:pt x="216" y="500"/>
                    </a:lnTo>
                    <a:lnTo>
                      <a:pt x="211" y="474"/>
                    </a:lnTo>
                    <a:lnTo>
                      <a:pt x="211" y="448"/>
                    </a:lnTo>
                    <a:lnTo>
                      <a:pt x="216" y="422"/>
                    </a:lnTo>
                    <a:lnTo>
                      <a:pt x="225" y="398"/>
                    </a:lnTo>
                    <a:lnTo>
                      <a:pt x="238" y="374"/>
                    </a:lnTo>
                    <a:lnTo>
                      <a:pt x="256" y="353"/>
                    </a:lnTo>
                    <a:lnTo>
                      <a:pt x="354" y="255"/>
                    </a:lnTo>
                    <a:lnTo>
                      <a:pt x="372" y="239"/>
                    </a:lnTo>
                    <a:lnTo>
                      <a:pt x="393" y="227"/>
                    </a:lnTo>
                    <a:lnTo>
                      <a:pt x="414" y="218"/>
                    </a:lnTo>
                    <a:lnTo>
                      <a:pt x="437" y="213"/>
                    </a:lnTo>
                    <a:lnTo>
                      <a:pt x="461" y="211"/>
                    </a:lnTo>
                    <a:lnTo>
                      <a:pt x="486" y="213"/>
                    </a:lnTo>
                    <a:lnTo>
                      <a:pt x="508" y="218"/>
                    </a:lnTo>
                    <a:lnTo>
                      <a:pt x="530" y="227"/>
                    </a:lnTo>
                    <a:lnTo>
                      <a:pt x="550" y="239"/>
                    </a:lnTo>
                    <a:lnTo>
                      <a:pt x="569" y="255"/>
                    </a:lnTo>
                    <a:lnTo>
                      <a:pt x="620" y="306"/>
                    </a:lnTo>
                    <a:lnTo>
                      <a:pt x="667" y="281"/>
                    </a:lnTo>
                    <a:lnTo>
                      <a:pt x="716" y="258"/>
                    </a:lnTo>
                    <a:lnTo>
                      <a:pt x="765" y="239"/>
                    </a:lnTo>
                    <a:lnTo>
                      <a:pt x="817" y="224"/>
                    </a:lnTo>
                    <a:lnTo>
                      <a:pt x="817" y="152"/>
                    </a:lnTo>
                    <a:lnTo>
                      <a:pt x="820" y="121"/>
                    </a:lnTo>
                    <a:lnTo>
                      <a:pt x="829" y="93"/>
                    </a:lnTo>
                    <a:lnTo>
                      <a:pt x="843" y="66"/>
                    </a:lnTo>
                    <a:lnTo>
                      <a:pt x="861" y="44"/>
                    </a:lnTo>
                    <a:lnTo>
                      <a:pt x="884" y="25"/>
                    </a:lnTo>
                    <a:lnTo>
                      <a:pt x="910" y="12"/>
                    </a:lnTo>
                    <a:lnTo>
                      <a:pt x="938" y="3"/>
                    </a:lnTo>
                    <a:lnTo>
                      <a:pt x="9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6" name="Freeform 71">
                <a:extLst>
                  <a:ext uri="{FF2B5EF4-FFF2-40B4-BE49-F238E27FC236}">
                    <a16:creationId xmlns:a16="http://schemas.microsoft.com/office/drawing/2014/main" id="{08B369AA-B151-6B4C-96B6-50830F281B6B}"/>
                  </a:ext>
                </a:extLst>
              </p:cNvPr>
              <p:cNvSpPr>
                <a:spLocks noEditPoints="1"/>
              </p:cNvSpPr>
              <p:nvPr/>
            </p:nvSpPr>
            <p:spPr bwMode="auto">
              <a:xfrm>
                <a:off x="3729038" y="2011363"/>
                <a:ext cx="139700" cy="139700"/>
              </a:xfrm>
              <a:custGeom>
                <a:avLst/>
                <a:gdLst>
                  <a:gd name="T0" fmla="*/ 398 w 886"/>
                  <a:gd name="T1" fmla="*/ 143 h 884"/>
                  <a:gd name="T2" fmla="*/ 316 w 886"/>
                  <a:gd name="T3" fmla="*/ 169 h 884"/>
                  <a:gd name="T4" fmla="*/ 245 w 886"/>
                  <a:gd name="T5" fmla="*/ 214 h 884"/>
                  <a:gd name="T6" fmla="*/ 189 w 886"/>
                  <a:gd name="T7" fmla="*/ 277 h 884"/>
                  <a:gd name="T8" fmla="*/ 153 w 886"/>
                  <a:gd name="T9" fmla="*/ 355 h 884"/>
                  <a:gd name="T10" fmla="*/ 141 w 886"/>
                  <a:gd name="T11" fmla="*/ 442 h 884"/>
                  <a:gd name="T12" fmla="*/ 153 w 886"/>
                  <a:gd name="T13" fmla="*/ 529 h 884"/>
                  <a:gd name="T14" fmla="*/ 189 w 886"/>
                  <a:gd name="T15" fmla="*/ 606 h 884"/>
                  <a:gd name="T16" fmla="*/ 245 w 886"/>
                  <a:gd name="T17" fmla="*/ 669 h 884"/>
                  <a:gd name="T18" fmla="*/ 316 w 886"/>
                  <a:gd name="T19" fmla="*/ 716 h 884"/>
                  <a:gd name="T20" fmla="*/ 398 w 886"/>
                  <a:gd name="T21" fmla="*/ 740 h 884"/>
                  <a:gd name="T22" fmla="*/ 488 w 886"/>
                  <a:gd name="T23" fmla="*/ 740 h 884"/>
                  <a:gd name="T24" fmla="*/ 570 w 886"/>
                  <a:gd name="T25" fmla="*/ 716 h 884"/>
                  <a:gd name="T26" fmla="*/ 641 w 886"/>
                  <a:gd name="T27" fmla="*/ 669 h 884"/>
                  <a:gd name="T28" fmla="*/ 696 w 886"/>
                  <a:gd name="T29" fmla="*/ 606 h 884"/>
                  <a:gd name="T30" fmla="*/ 732 w 886"/>
                  <a:gd name="T31" fmla="*/ 529 h 884"/>
                  <a:gd name="T32" fmla="*/ 745 w 886"/>
                  <a:gd name="T33" fmla="*/ 442 h 884"/>
                  <a:gd name="T34" fmla="*/ 732 w 886"/>
                  <a:gd name="T35" fmla="*/ 355 h 884"/>
                  <a:gd name="T36" fmla="*/ 696 w 886"/>
                  <a:gd name="T37" fmla="*/ 277 h 884"/>
                  <a:gd name="T38" fmla="*/ 641 w 886"/>
                  <a:gd name="T39" fmla="*/ 214 h 884"/>
                  <a:gd name="T40" fmla="*/ 570 w 886"/>
                  <a:gd name="T41" fmla="*/ 169 h 884"/>
                  <a:gd name="T42" fmla="*/ 488 w 886"/>
                  <a:gd name="T43" fmla="*/ 143 h 884"/>
                  <a:gd name="T44" fmla="*/ 443 w 886"/>
                  <a:gd name="T45" fmla="*/ 0 h 884"/>
                  <a:gd name="T46" fmla="*/ 544 w 886"/>
                  <a:gd name="T47" fmla="*/ 11 h 884"/>
                  <a:gd name="T48" fmla="*/ 638 w 886"/>
                  <a:gd name="T49" fmla="*/ 45 h 884"/>
                  <a:gd name="T50" fmla="*/ 719 w 886"/>
                  <a:gd name="T51" fmla="*/ 97 h 884"/>
                  <a:gd name="T52" fmla="*/ 788 w 886"/>
                  <a:gd name="T53" fmla="*/ 165 h 884"/>
                  <a:gd name="T54" fmla="*/ 840 w 886"/>
                  <a:gd name="T55" fmla="*/ 248 h 884"/>
                  <a:gd name="T56" fmla="*/ 873 w 886"/>
                  <a:gd name="T57" fmla="*/ 340 h 884"/>
                  <a:gd name="T58" fmla="*/ 886 w 886"/>
                  <a:gd name="T59" fmla="*/ 442 h 884"/>
                  <a:gd name="T60" fmla="*/ 873 w 886"/>
                  <a:gd name="T61" fmla="*/ 543 h 884"/>
                  <a:gd name="T62" fmla="*/ 840 w 886"/>
                  <a:gd name="T63" fmla="*/ 636 h 884"/>
                  <a:gd name="T64" fmla="*/ 788 w 886"/>
                  <a:gd name="T65" fmla="*/ 718 h 884"/>
                  <a:gd name="T66" fmla="*/ 719 w 886"/>
                  <a:gd name="T67" fmla="*/ 787 h 884"/>
                  <a:gd name="T68" fmla="*/ 638 w 886"/>
                  <a:gd name="T69" fmla="*/ 839 h 884"/>
                  <a:gd name="T70" fmla="*/ 544 w 886"/>
                  <a:gd name="T71" fmla="*/ 872 h 884"/>
                  <a:gd name="T72" fmla="*/ 443 w 886"/>
                  <a:gd name="T73" fmla="*/ 884 h 884"/>
                  <a:gd name="T74" fmla="*/ 341 w 886"/>
                  <a:gd name="T75" fmla="*/ 872 h 884"/>
                  <a:gd name="T76" fmla="*/ 248 w 886"/>
                  <a:gd name="T77" fmla="*/ 839 h 884"/>
                  <a:gd name="T78" fmla="*/ 166 w 886"/>
                  <a:gd name="T79" fmla="*/ 787 h 884"/>
                  <a:gd name="T80" fmla="*/ 97 w 886"/>
                  <a:gd name="T81" fmla="*/ 718 h 884"/>
                  <a:gd name="T82" fmla="*/ 46 w 886"/>
                  <a:gd name="T83" fmla="*/ 636 h 884"/>
                  <a:gd name="T84" fmla="*/ 12 w 886"/>
                  <a:gd name="T85" fmla="*/ 543 h 884"/>
                  <a:gd name="T86" fmla="*/ 0 w 886"/>
                  <a:gd name="T87" fmla="*/ 442 h 884"/>
                  <a:gd name="T88" fmla="*/ 12 w 886"/>
                  <a:gd name="T89" fmla="*/ 340 h 884"/>
                  <a:gd name="T90" fmla="*/ 46 w 886"/>
                  <a:gd name="T91" fmla="*/ 248 h 884"/>
                  <a:gd name="T92" fmla="*/ 97 w 886"/>
                  <a:gd name="T93" fmla="*/ 165 h 884"/>
                  <a:gd name="T94" fmla="*/ 166 w 886"/>
                  <a:gd name="T95" fmla="*/ 97 h 884"/>
                  <a:gd name="T96" fmla="*/ 248 w 886"/>
                  <a:gd name="T97" fmla="*/ 45 h 884"/>
                  <a:gd name="T98" fmla="*/ 341 w 886"/>
                  <a:gd name="T99" fmla="*/ 11 h 884"/>
                  <a:gd name="T100" fmla="*/ 443 w 886"/>
                  <a:gd name="T101" fmla="*/ 0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86" h="884">
                    <a:moveTo>
                      <a:pt x="443" y="140"/>
                    </a:moveTo>
                    <a:lnTo>
                      <a:pt x="398" y="143"/>
                    </a:lnTo>
                    <a:lnTo>
                      <a:pt x="356" y="153"/>
                    </a:lnTo>
                    <a:lnTo>
                      <a:pt x="316" y="169"/>
                    </a:lnTo>
                    <a:lnTo>
                      <a:pt x="279" y="189"/>
                    </a:lnTo>
                    <a:lnTo>
                      <a:pt x="245" y="214"/>
                    </a:lnTo>
                    <a:lnTo>
                      <a:pt x="215" y="243"/>
                    </a:lnTo>
                    <a:lnTo>
                      <a:pt x="189" y="277"/>
                    </a:lnTo>
                    <a:lnTo>
                      <a:pt x="169" y="315"/>
                    </a:lnTo>
                    <a:lnTo>
                      <a:pt x="153" y="355"/>
                    </a:lnTo>
                    <a:lnTo>
                      <a:pt x="144" y="397"/>
                    </a:lnTo>
                    <a:lnTo>
                      <a:pt x="141" y="442"/>
                    </a:lnTo>
                    <a:lnTo>
                      <a:pt x="144" y="486"/>
                    </a:lnTo>
                    <a:lnTo>
                      <a:pt x="153" y="529"/>
                    </a:lnTo>
                    <a:lnTo>
                      <a:pt x="169" y="569"/>
                    </a:lnTo>
                    <a:lnTo>
                      <a:pt x="189" y="606"/>
                    </a:lnTo>
                    <a:lnTo>
                      <a:pt x="215" y="640"/>
                    </a:lnTo>
                    <a:lnTo>
                      <a:pt x="245" y="669"/>
                    </a:lnTo>
                    <a:lnTo>
                      <a:pt x="279" y="695"/>
                    </a:lnTo>
                    <a:lnTo>
                      <a:pt x="316" y="716"/>
                    </a:lnTo>
                    <a:lnTo>
                      <a:pt x="356" y="731"/>
                    </a:lnTo>
                    <a:lnTo>
                      <a:pt x="398" y="740"/>
                    </a:lnTo>
                    <a:lnTo>
                      <a:pt x="443" y="743"/>
                    </a:lnTo>
                    <a:lnTo>
                      <a:pt x="488" y="740"/>
                    </a:lnTo>
                    <a:lnTo>
                      <a:pt x="530" y="731"/>
                    </a:lnTo>
                    <a:lnTo>
                      <a:pt x="570" y="716"/>
                    </a:lnTo>
                    <a:lnTo>
                      <a:pt x="607" y="695"/>
                    </a:lnTo>
                    <a:lnTo>
                      <a:pt x="641" y="669"/>
                    </a:lnTo>
                    <a:lnTo>
                      <a:pt x="670" y="640"/>
                    </a:lnTo>
                    <a:lnTo>
                      <a:pt x="696" y="606"/>
                    </a:lnTo>
                    <a:lnTo>
                      <a:pt x="717" y="569"/>
                    </a:lnTo>
                    <a:lnTo>
                      <a:pt x="732" y="529"/>
                    </a:lnTo>
                    <a:lnTo>
                      <a:pt x="741" y="486"/>
                    </a:lnTo>
                    <a:lnTo>
                      <a:pt x="745" y="442"/>
                    </a:lnTo>
                    <a:lnTo>
                      <a:pt x="741" y="397"/>
                    </a:lnTo>
                    <a:lnTo>
                      <a:pt x="732" y="355"/>
                    </a:lnTo>
                    <a:lnTo>
                      <a:pt x="717" y="315"/>
                    </a:lnTo>
                    <a:lnTo>
                      <a:pt x="696" y="277"/>
                    </a:lnTo>
                    <a:lnTo>
                      <a:pt x="670" y="243"/>
                    </a:lnTo>
                    <a:lnTo>
                      <a:pt x="641" y="214"/>
                    </a:lnTo>
                    <a:lnTo>
                      <a:pt x="607" y="189"/>
                    </a:lnTo>
                    <a:lnTo>
                      <a:pt x="570" y="169"/>
                    </a:lnTo>
                    <a:lnTo>
                      <a:pt x="530" y="153"/>
                    </a:lnTo>
                    <a:lnTo>
                      <a:pt x="488" y="143"/>
                    </a:lnTo>
                    <a:lnTo>
                      <a:pt x="443" y="140"/>
                    </a:lnTo>
                    <a:close/>
                    <a:moveTo>
                      <a:pt x="443" y="0"/>
                    </a:moveTo>
                    <a:lnTo>
                      <a:pt x="494" y="3"/>
                    </a:lnTo>
                    <a:lnTo>
                      <a:pt x="544" y="11"/>
                    </a:lnTo>
                    <a:lnTo>
                      <a:pt x="592" y="25"/>
                    </a:lnTo>
                    <a:lnTo>
                      <a:pt x="638" y="45"/>
                    </a:lnTo>
                    <a:lnTo>
                      <a:pt x="680" y="68"/>
                    </a:lnTo>
                    <a:lnTo>
                      <a:pt x="719" y="97"/>
                    </a:lnTo>
                    <a:lnTo>
                      <a:pt x="756" y="130"/>
                    </a:lnTo>
                    <a:lnTo>
                      <a:pt x="788" y="165"/>
                    </a:lnTo>
                    <a:lnTo>
                      <a:pt x="816" y="205"/>
                    </a:lnTo>
                    <a:lnTo>
                      <a:pt x="840" y="248"/>
                    </a:lnTo>
                    <a:lnTo>
                      <a:pt x="859" y="293"/>
                    </a:lnTo>
                    <a:lnTo>
                      <a:pt x="873" y="340"/>
                    </a:lnTo>
                    <a:lnTo>
                      <a:pt x="883" y="390"/>
                    </a:lnTo>
                    <a:lnTo>
                      <a:pt x="886" y="442"/>
                    </a:lnTo>
                    <a:lnTo>
                      <a:pt x="883" y="493"/>
                    </a:lnTo>
                    <a:lnTo>
                      <a:pt x="873" y="543"/>
                    </a:lnTo>
                    <a:lnTo>
                      <a:pt x="859" y="590"/>
                    </a:lnTo>
                    <a:lnTo>
                      <a:pt x="840" y="636"/>
                    </a:lnTo>
                    <a:lnTo>
                      <a:pt x="816" y="679"/>
                    </a:lnTo>
                    <a:lnTo>
                      <a:pt x="788" y="718"/>
                    </a:lnTo>
                    <a:lnTo>
                      <a:pt x="756" y="754"/>
                    </a:lnTo>
                    <a:lnTo>
                      <a:pt x="719" y="787"/>
                    </a:lnTo>
                    <a:lnTo>
                      <a:pt x="680" y="815"/>
                    </a:lnTo>
                    <a:lnTo>
                      <a:pt x="638" y="839"/>
                    </a:lnTo>
                    <a:lnTo>
                      <a:pt x="592" y="858"/>
                    </a:lnTo>
                    <a:lnTo>
                      <a:pt x="544" y="872"/>
                    </a:lnTo>
                    <a:lnTo>
                      <a:pt x="494" y="880"/>
                    </a:lnTo>
                    <a:lnTo>
                      <a:pt x="443" y="884"/>
                    </a:lnTo>
                    <a:lnTo>
                      <a:pt x="392" y="880"/>
                    </a:lnTo>
                    <a:lnTo>
                      <a:pt x="341" y="872"/>
                    </a:lnTo>
                    <a:lnTo>
                      <a:pt x="294" y="858"/>
                    </a:lnTo>
                    <a:lnTo>
                      <a:pt x="248" y="839"/>
                    </a:lnTo>
                    <a:lnTo>
                      <a:pt x="206" y="815"/>
                    </a:lnTo>
                    <a:lnTo>
                      <a:pt x="166" y="787"/>
                    </a:lnTo>
                    <a:lnTo>
                      <a:pt x="130" y="754"/>
                    </a:lnTo>
                    <a:lnTo>
                      <a:pt x="97" y="718"/>
                    </a:lnTo>
                    <a:lnTo>
                      <a:pt x="70" y="679"/>
                    </a:lnTo>
                    <a:lnTo>
                      <a:pt x="46" y="636"/>
                    </a:lnTo>
                    <a:lnTo>
                      <a:pt x="27" y="590"/>
                    </a:lnTo>
                    <a:lnTo>
                      <a:pt x="12" y="543"/>
                    </a:lnTo>
                    <a:lnTo>
                      <a:pt x="4" y="493"/>
                    </a:lnTo>
                    <a:lnTo>
                      <a:pt x="0" y="442"/>
                    </a:lnTo>
                    <a:lnTo>
                      <a:pt x="4" y="390"/>
                    </a:lnTo>
                    <a:lnTo>
                      <a:pt x="12" y="340"/>
                    </a:lnTo>
                    <a:lnTo>
                      <a:pt x="27" y="293"/>
                    </a:lnTo>
                    <a:lnTo>
                      <a:pt x="46" y="248"/>
                    </a:lnTo>
                    <a:lnTo>
                      <a:pt x="70" y="205"/>
                    </a:lnTo>
                    <a:lnTo>
                      <a:pt x="97" y="165"/>
                    </a:lnTo>
                    <a:lnTo>
                      <a:pt x="130" y="130"/>
                    </a:lnTo>
                    <a:lnTo>
                      <a:pt x="166" y="97"/>
                    </a:lnTo>
                    <a:lnTo>
                      <a:pt x="206" y="68"/>
                    </a:lnTo>
                    <a:lnTo>
                      <a:pt x="248" y="45"/>
                    </a:lnTo>
                    <a:lnTo>
                      <a:pt x="294" y="25"/>
                    </a:lnTo>
                    <a:lnTo>
                      <a:pt x="341" y="11"/>
                    </a:lnTo>
                    <a:lnTo>
                      <a:pt x="392" y="3"/>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7" name="Freeform 72">
                <a:extLst>
                  <a:ext uri="{FF2B5EF4-FFF2-40B4-BE49-F238E27FC236}">
                    <a16:creationId xmlns:a16="http://schemas.microsoft.com/office/drawing/2014/main" id="{15E1D69E-656E-7341-B711-F7DF1B08AB5A}"/>
                  </a:ext>
                </a:extLst>
              </p:cNvPr>
              <p:cNvSpPr>
                <a:spLocks/>
              </p:cNvSpPr>
              <p:nvPr/>
            </p:nvSpPr>
            <p:spPr bwMode="auto">
              <a:xfrm>
                <a:off x="3471863" y="2006601"/>
                <a:ext cx="403225" cy="460375"/>
              </a:xfrm>
              <a:custGeom>
                <a:avLst/>
                <a:gdLst>
                  <a:gd name="T0" fmla="*/ 1098 w 2541"/>
                  <a:gd name="T1" fmla="*/ 8 h 2906"/>
                  <a:gd name="T2" fmla="*/ 1133 w 2541"/>
                  <a:gd name="T3" fmla="*/ 48 h 2906"/>
                  <a:gd name="T4" fmla="*/ 1130 w 2541"/>
                  <a:gd name="T5" fmla="*/ 102 h 2906"/>
                  <a:gd name="T6" fmla="*/ 1090 w 2541"/>
                  <a:gd name="T7" fmla="*/ 136 h 2906"/>
                  <a:gd name="T8" fmla="*/ 917 w 2541"/>
                  <a:gd name="T9" fmla="*/ 214 h 2906"/>
                  <a:gd name="T10" fmla="*/ 736 w 2541"/>
                  <a:gd name="T11" fmla="*/ 341 h 2906"/>
                  <a:gd name="T12" fmla="*/ 590 w 2541"/>
                  <a:gd name="T13" fmla="*/ 501 h 2906"/>
                  <a:gd name="T14" fmla="*/ 479 w 2541"/>
                  <a:gd name="T15" fmla="*/ 688 h 2906"/>
                  <a:gd name="T16" fmla="*/ 409 w 2541"/>
                  <a:gd name="T17" fmla="*/ 895 h 2906"/>
                  <a:gd name="T18" fmla="*/ 386 w 2541"/>
                  <a:gd name="T19" fmla="*/ 1114 h 2906"/>
                  <a:gd name="T20" fmla="*/ 378 w 2541"/>
                  <a:gd name="T21" fmla="*/ 1330 h 2906"/>
                  <a:gd name="T22" fmla="*/ 141 w 2541"/>
                  <a:gd name="T23" fmla="*/ 1791 h 2906"/>
                  <a:gd name="T24" fmla="*/ 145 w 2541"/>
                  <a:gd name="T25" fmla="*/ 1829 h 2906"/>
                  <a:gd name="T26" fmla="*/ 188 w 2541"/>
                  <a:gd name="T27" fmla="*/ 1851 h 2906"/>
                  <a:gd name="T28" fmla="*/ 336 w 2541"/>
                  <a:gd name="T29" fmla="*/ 1855 h 2906"/>
                  <a:gd name="T30" fmla="*/ 377 w 2541"/>
                  <a:gd name="T31" fmla="*/ 1887 h 2906"/>
                  <a:gd name="T32" fmla="*/ 386 w 2541"/>
                  <a:gd name="T33" fmla="*/ 2330 h 2906"/>
                  <a:gd name="T34" fmla="*/ 414 w 2541"/>
                  <a:gd name="T35" fmla="*/ 2418 h 2906"/>
                  <a:gd name="T36" fmla="*/ 482 w 2541"/>
                  <a:gd name="T37" fmla="*/ 2477 h 2906"/>
                  <a:gd name="T38" fmla="*/ 856 w 2541"/>
                  <a:gd name="T39" fmla="*/ 2445 h 2906"/>
                  <a:gd name="T40" fmla="*/ 899 w 2541"/>
                  <a:gd name="T41" fmla="*/ 2452 h 2906"/>
                  <a:gd name="T42" fmla="*/ 933 w 2541"/>
                  <a:gd name="T43" fmla="*/ 2494 h 2906"/>
                  <a:gd name="T44" fmla="*/ 2099 w 2541"/>
                  <a:gd name="T45" fmla="*/ 2764 h 2906"/>
                  <a:gd name="T46" fmla="*/ 2109 w 2541"/>
                  <a:gd name="T47" fmla="*/ 1888 h 2906"/>
                  <a:gd name="T48" fmla="*/ 2224 w 2541"/>
                  <a:gd name="T49" fmla="*/ 1763 h 2906"/>
                  <a:gd name="T50" fmla="*/ 2347 w 2541"/>
                  <a:gd name="T51" fmla="*/ 1575 h 2906"/>
                  <a:gd name="T52" fmla="*/ 2412 w 2541"/>
                  <a:gd name="T53" fmla="*/ 1419 h 2906"/>
                  <a:gd name="T54" fmla="*/ 2455 w 2541"/>
                  <a:gd name="T55" fmla="*/ 1389 h 2906"/>
                  <a:gd name="T56" fmla="*/ 2509 w 2541"/>
                  <a:gd name="T57" fmla="*/ 1400 h 2906"/>
                  <a:gd name="T58" fmla="*/ 2539 w 2541"/>
                  <a:gd name="T59" fmla="*/ 1443 h 2906"/>
                  <a:gd name="T60" fmla="*/ 2509 w 2541"/>
                  <a:gd name="T61" fmla="*/ 1556 h 2906"/>
                  <a:gd name="T62" fmla="*/ 2395 w 2541"/>
                  <a:gd name="T63" fmla="*/ 1770 h 2906"/>
                  <a:gd name="T64" fmla="*/ 2239 w 2541"/>
                  <a:gd name="T65" fmla="*/ 1955 h 2906"/>
                  <a:gd name="T66" fmla="*/ 2230 w 2541"/>
                  <a:gd name="T67" fmla="*/ 2871 h 2906"/>
                  <a:gd name="T68" fmla="*/ 2187 w 2541"/>
                  <a:gd name="T69" fmla="*/ 2902 h 2906"/>
                  <a:gd name="T70" fmla="*/ 847 w 2541"/>
                  <a:gd name="T71" fmla="*/ 2902 h 2906"/>
                  <a:gd name="T72" fmla="*/ 805 w 2541"/>
                  <a:gd name="T73" fmla="*/ 2871 h 2906"/>
                  <a:gd name="T74" fmla="*/ 796 w 2541"/>
                  <a:gd name="T75" fmla="*/ 2596 h 2906"/>
                  <a:gd name="T76" fmla="*/ 551 w 2541"/>
                  <a:gd name="T77" fmla="*/ 2631 h 2906"/>
                  <a:gd name="T78" fmla="*/ 461 w 2541"/>
                  <a:gd name="T79" fmla="*/ 2618 h 2906"/>
                  <a:gd name="T80" fmla="*/ 350 w 2541"/>
                  <a:gd name="T81" fmla="*/ 2557 h 2906"/>
                  <a:gd name="T82" fmla="*/ 274 w 2541"/>
                  <a:gd name="T83" fmla="*/ 2455 h 2906"/>
                  <a:gd name="T84" fmla="*/ 246 w 2541"/>
                  <a:gd name="T85" fmla="*/ 2329 h 2906"/>
                  <a:gd name="T86" fmla="*/ 176 w 2541"/>
                  <a:gd name="T87" fmla="*/ 1989 h 2906"/>
                  <a:gd name="T88" fmla="*/ 87 w 2541"/>
                  <a:gd name="T89" fmla="*/ 1961 h 2906"/>
                  <a:gd name="T90" fmla="*/ 24 w 2541"/>
                  <a:gd name="T91" fmla="*/ 1900 h 2906"/>
                  <a:gd name="T92" fmla="*/ 0 w 2541"/>
                  <a:gd name="T93" fmla="*/ 1817 h 2906"/>
                  <a:gd name="T94" fmla="*/ 16 w 2541"/>
                  <a:gd name="T95" fmla="*/ 1724 h 2906"/>
                  <a:gd name="T96" fmla="*/ 247 w 2541"/>
                  <a:gd name="T97" fmla="*/ 1114 h 2906"/>
                  <a:gd name="T98" fmla="*/ 271 w 2541"/>
                  <a:gd name="T99" fmla="*/ 878 h 2906"/>
                  <a:gd name="T100" fmla="*/ 341 w 2541"/>
                  <a:gd name="T101" fmla="*/ 655 h 2906"/>
                  <a:gd name="T102" fmla="*/ 453 w 2541"/>
                  <a:gd name="T103" fmla="*/ 453 h 2906"/>
                  <a:gd name="T104" fmla="*/ 602 w 2541"/>
                  <a:gd name="T105" fmla="*/ 274 h 2906"/>
                  <a:gd name="T106" fmla="*/ 785 w 2541"/>
                  <a:gd name="T107" fmla="*/ 129 h 2906"/>
                  <a:gd name="T108" fmla="*/ 983 w 2541"/>
                  <a:gd name="T109" fmla="*/ 27 h 2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41" h="2906">
                    <a:moveTo>
                      <a:pt x="1063" y="0"/>
                    </a:moveTo>
                    <a:lnTo>
                      <a:pt x="1082" y="1"/>
                    </a:lnTo>
                    <a:lnTo>
                      <a:pt x="1098" y="8"/>
                    </a:lnTo>
                    <a:lnTo>
                      <a:pt x="1113" y="17"/>
                    </a:lnTo>
                    <a:lnTo>
                      <a:pt x="1125" y="31"/>
                    </a:lnTo>
                    <a:lnTo>
                      <a:pt x="1133" y="48"/>
                    </a:lnTo>
                    <a:lnTo>
                      <a:pt x="1137" y="66"/>
                    </a:lnTo>
                    <a:lnTo>
                      <a:pt x="1135" y="85"/>
                    </a:lnTo>
                    <a:lnTo>
                      <a:pt x="1130" y="102"/>
                    </a:lnTo>
                    <a:lnTo>
                      <a:pt x="1121" y="116"/>
                    </a:lnTo>
                    <a:lnTo>
                      <a:pt x="1107" y="128"/>
                    </a:lnTo>
                    <a:lnTo>
                      <a:pt x="1090" y="136"/>
                    </a:lnTo>
                    <a:lnTo>
                      <a:pt x="1036" y="156"/>
                    </a:lnTo>
                    <a:lnTo>
                      <a:pt x="983" y="180"/>
                    </a:lnTo>
                    <a:lnTo>
                      <a:pt x="917" y="214"/>
                    </a:lnTo>
                    <a:lnTo>
                      <a:pt x="854" y="252"/>
                    </a:lnTo>
                    <a:lnTo>
                      <a:pt x="793" y="295"/>
                    </a:lnTo>
                    <a:lnTo>
                      <a:pt x="736" y="341"/>
                    </a:lnTo>
                    <a:lnTo>
                      <a:pt x="684" y="392"/>
                    </a:lnTo>
                    <a:lnTo>
                      <a:pt x="634" y="444"/>
                    </a:lnTo>
                    <a:lnTo>
                      <a:pt x="590" y="501"/>
                    </a:lnTo>
                    <a:lnTo>
                      <a:pt x="549" y="561"/>
                    </a:lnTo>
                    <a:lnTo>
                      <a:pt x="512" y="624"/>
                    </a:lnTo>
                    <a:lnTo>
                      <a:pt x="479" y="688"/>
                    </a:lnTo>
                    <a:lnTo>
                      <a:pt x="452" y="755"/>
                    </a:lnTo>
                    <a:lnTo>
                      <a:pt x="428" y="824"/>
                    </a:lnTo>
                    <a:lnTo>
                      <a:pt x="409" y="895"/>
                    </a:lnTo>
                    <a:lnTo>
                      <a:pt x="397" y="966"/>
                    </a:lnTo>
                    <a:lnTo>
                      <a:pt x="388" y="1040"/>
                    </a:lnTo>
                    <a:lnTo>
                      <a:pt x="386" y="1114"/>
                    </a:lnTo>
                    <a:lnTo>
                      <a:pt x="386" y="1297"/>
                    </a:lnTo>
                    <a:lnTo>
                      <a:pt x="384" y="1314"/>
                    </a:lnTo>
                    <a:lnTo>
                      <a:pt x="378" y="1330"/>
                    </a:lnTo>
                    <a:lnTo>
                      <a:pt x="154" y="1758"/>
                    </a:lnTo>
                    <a:lnTo>
                      <a:pt x="147" y="1775"/>
                    </a:lnTo>
                    <a:lnTo>
                      <a:pt x="141" y="1791"/>
                    </a:lnTo>
                    <a:lnTo>
                      <a:pt x="139" y="1806"/>
                    </a:lnTo>
                    <a:lnTo>
                      <a:pt x="140" y="1818"/>
                    </a:lnTo>
                    <a:lnTo>
                      <a:pt x="145" y="1829"/>
                    </a:lnTo>
                    <a:lnTo>
                      <a:pt x="154" y="1838"/>
                    </a:lnTo>
                    <a:lnTo>
                      <a:pt x="169" y="1846"/>
                    </a:lnTo>
                    <a:lnTo>
                      <a:pt x="188" y="1851"/>
                    </a:lnTo>
                    <a:lnTo>
                      <a:pt x="211" y="1852"/>
                    </a:lnTo>
                    <a:lnTo>
                      <a:pt x="317" y="1852"/>
                    </a:lnTo>
                    <a:lnTo>
                      <a:pt x="336" y="1855"/>
                    </a:lnTo>
                    <a:lnTo>
                      <a:pt x="352" y="1862"/>
                    </a:lnTo>
                    <a:lnTo>
                      <a:pt x="366" y="1873"/>
                    </a:lnTo>
                    <a:lnTo>
                      <a:pt x="377" y="1887"/>
                    </a:lnTo>
                    <a:lnTo>
                      <a:pt x="384" y="1904"/>
                    </a:lnTo>
                    <a:lnTo>
                      <a:pt x="386" y="1923"/>
                    </a:lnTo>
                    <a:lnTo>
                      <a:pt x="386" y="2330"/>
                    </a:lnTo>
                    <a:lnTo>
                      <a:pt x="389" y="2362"/>
                    </a:lnTo>
                    <a:lnTo>
                      <a:pt x="399" y="2392"/>
                    </a:lnTo>
                    <a:lnTo>
                      <a:pt x="414" y="2418"/>
                    </a:lnTo>
                    <a:lnTo>
                      <a:pt x="433" y="2443"/>
                    </a:lnTo>
                    <a:lnTo>
                      <a:pt x="456" y="2463"/>
                    </a:lnTo>
                    <a:lnTo>
                      <a:pt x="482" y="2477"/>
                    </a:lnTo>
                    <a:lnTo>
                      <a:pt x="512" y="2487"/>
                    </a:lnTo>
                    <a:lnTo>
                      <a:pt x="543" y="2491"/>
                    </a:lnTo>
                    <a:lnTo>
                      <a:pt x="856" y="2445"/>
                    </a:lnTo>
                    <a:lnTo>
                      <a:pt x="870" y="2444"/>
                    </a:lnTo>
                    <a:lnTo>
                      <a:pt x="885" y="2447"/>
                    </a:lnTo>
                    <a:lnTo>
                      <a:pt x="899" y="2452"/>
                    </a:lnTo>
                    <a:lnTo>
                      <a:pt x="912" y="2461"/>
                    </a:lnTo>
                    <a:lnTo>
                      <a:pt x="924" y="2476"/>
                    </a:lnTo>
                    <a:lnTo>
                      <a:pt x="933" y="2494"/>
                    </a:lnTo>
                    <a:lnTo>
                      <a:pt x="936" y="2514"/>
                    </a:lnTo>
                    <a:lnTo>
                      <a:pt x="936" y="2764"/>
                    </a:lnTo>
                    <a:lnTo>
                      <a:pt x="2099" y="2764"/>
                    </a:lnTo>
                    <a:lnTo>
                      <a:pt x="2099" y="1925"/>
                    </a:lnTo>
                    <a:lnTo>
                      <a:pt x="2101" y="1906"/>
                    </a:lnTo>
                    <a:lnTo>
                      <a:pt x="2109" y="1888"/>
                    </a:lnTo>
                    <a:lnTo>
                      <a:pt x="2121" y="1873"/>
                    </a:lnTo>
                    <a:lnTo>
                      <a:pt x="2175" y="1820"/>
                    </a:lnTo>
                    <a:lnTo>
                      <a:pt x="2224" y="1763"/>
                    </a:lnTo>
                    <a:lnTo>
                      <a:pt x="2270" y="1703"/>
                    </a:lnTo>
                    <a:lnTo>
                      <a:pt x="2310" y="1640"/>
                    </a:lnTo>
                    <a:lnTo>
                      <a:pt x="2347" y="1575"/>
                    </a:lnTo>
                    <a:lnTo>
                      <a:pt x="2377" y="1506"/>
                    </a:lnTo>
                    <a:lnTo>
                      <a:pt x="2404" y="1436"/>
                    </a:lnTo>
                    <a:lnTo>
                      <a:pt x="2412" y="1419"/>
                    </a:lnTo>
                    <a:lnTo>
                      <a:pt x="2424" y="1405"/>
                    </a:lnTo>
                    <a:lnTo>
                      <a:pt x="2438" y="1395"/>
                    </a:lnTo>
                    <a:lnTo>
                      <a:pt x="2455" y="1389"/>
                    </a:lnTo>
                    <a:lnTo>
                      <a:pt x="2474" y="1388"/>
                    </a:lnTo>
                    <a:lnTo>
                      <a:pt x="2492" y="1391"/>
                    </a:lnTo>
                    <a:lnTo>
                      <a:pt x="2509" y="1400"/>
                    </a:lnTo>
                    <a:lnTo>
                      <a:pt x="2523" y="1411"/>
                    </a:lnTo>
                    <a:lnTo>
                      <a:pt x="2533" y="1426"/>
                    </a:lnTo>
                    <a:lnTo>
                      <a:pt x="2539" y="1443"/>
                    </a:lnTo>
                    <a:lnTo>
                      <a:pt x="2541" y="1461"/>
                    </a:lnTo>
                    <a:lnTo>
                      <a:pt x="2537" y="1480"/>
                    </a:lnTo>
                    <a:lnTo>
                      <a:pt x="2509" y="1556"/>
                    </a:lnTo>
                    <a:lnTo>
                      <a:pt x="2476" y="1630"/>
                    </a:lnTo>
                    <a:lnTo>
                      <a:pt x="2438" y="1701"/>
                    </a:lnTo>
                    <a:lnTo>
                      <a:pt x="2395" y="1770"/>
                    </a:lnTo>
                    <a:lnTo>
                      <a:pt x="2348" y="1835"/>
                    </a:lnTo>
                    <a:lnTo>
                      <a:pt x="2295" y="1896"/>
                    </a:lnTo>
                    <a:lnTo>
                      <a:pt x="2239" y="1955"/>
                    </a:lnTo>
                    <a:lnTo>
                      <a:pt x="2239" y="2835"/>
                    </a:lnTo>
                    <a:lnTo>
                      <a:pt x="2236" y="2854"/>
                    </a:lnTo>
                    <a:lnTo>
                      <a:pt x="2230" y="2871"/>
                    </a:lnTo>
                    <a:lnTo>
                      <a:pt x="2218" y="2884"/>
                    </a:lnTo>
                    <a:lnTo>
                      <a:pt x="2204" y="2896"/>
                    </a:lnTo>
                    <a:lnTo>
                      <a:pt x="2187" y="2902"/>
                    </a:lnTo>
                    <a:lnTo>
                      <a:pt x="2168" y="2906"/>
                    </a:lnTo>
                    <a:lnTo>
                      <a:pt x="865" y="2906"/>
                    </a:lnTo>
                    <a:lnTo>
                      <a:pt x="847" y="2902"/>
                    </a:lnTo>
                    <a:lnTo>
                      <a:pt x="830" y="2896"/>
                    </a:lnTo>
                    <a:lnTo>
                      <a:pt x="816" y="2884"/>
                    </a:lnTo>
                    <a:lnTo>
                      <a:pt x="805" y="2871"/>
                    </a:lnTo>
                    <a:lnTo>
                      <a:pt x="798" y="2854"/>
                    </a:lnTo>
                    <a:lnTo>
                      <a:pt x="796" y="2835"/>
                    </a:lnTo>
                    <a:lnTo>
                      <a:pt x="796" y="2596"/>
                    </a:lnTo>
                    <a:lnTo>
                      <a:pt x="558" y="2631"/>
                    </a:lnTo>
                    <a:lnTo>
                      <a:pt x="555" y="2631"/>
                    </a:lnTo>
                    <a:lnTo>
                      <a:pt x="551" y="2631"/>
                    </a:lnTo>
                    <a:lnTo>
                      <a:pt x="549" y="2630"/>
                    </a:lnTo>
                    <a:lnTo>
                      <a:pt x="503" y="2627"/>
                    </a:lnTo>
                    <a:lnTo>
                      <a:pt x="461" y="2618"/>
                    </a:lnTo>
                    <a:lnTo>
                      <a:pt x="421" y="2602"/>
                    </a:lnTo>
                    <a:lnTo>
                      <a:pt x="384" y="2582"/>
                    </a:lnTo>
                    <a:lnTo>
                      <a:pt x="350" y="2557"/>
                    </a:lnTo>
                    <a:lnTo>
                      <a:pt x="321" y="2526"/>
                    </a:lnTo>
                    <a:lnTo>
                      <a:pt x="295" y="2493"/>
                    </a:lnTo>
                    <a:lnTo>
                      <a:pt x="274" y="2455"/>
                    </a:lnTo>
                    <a:lnTo>
                      <a:pt x="260" y="2415"/>
                    </a:lnTo>
                    <a:lnTo>
                      <a:pt x="249" y="2373"/>
                    </a:lnTo>
                    <a:lnTo>
                      <a:pt x="246" y="2329"/>
                    </a:lnTo>
                    <a:lnTo>
                      <a:pt x="246" y="1991"/>
                    </a:lnTo>
                    <a:lnTo>
                      <a:pt x="211" y="1991"/>
                    </a:lnTo>
                    <a:lnTo>
                      <a:pt x="176" y="1989"/>
                    </a:lnTo>
                    <a:lnTo>
                      <a:pt x="143" y="1983"/>
                    </a:lnTo>
                    <a:lnTo>
                      <a:pt x="114" y="1973"/>
                    </a:lnTo>
                    <a:lnTo>
                      <a:pt x="87" y="1961"/>
                    </a:lnTo>
                    <a:lnTo>
                      <a:pt x="62" y="1944"/>
                    </a:lnTo>
                    <a:lnTo>
                      <a:pt x="41" y="1924"/>
                    </a:lnTo>
                    <a:lnTo>
                      <a:pt x="24" y="1900"/>
                    </a:lnTo>
                    <a:lnTo>
                      <a:pt x="12" y="1874"/>
                    </a:lnTo>
                    <a:lnTo>
                      <a:pt x="3" y="1846"/>
                    </a:lnTo>
                    <a:lnTo>
                      <a:pt x="0" y="1817"/>
                    </a:lnTo>
                    <a:lnTo>
                      <a:pt x="0" y="1787"/>
                    </a:lnTo>
                    <a:lnTo>
                      <a:pt x="5" y="1756"/>
                    </a:lnTo>
                    <a:lnTo>
                      <a:pt x="16" y="1724"/>
                    </a:lnTo>
                    <a:lnTo>
                      <a:pt x="30" y="1693"/>
                    </a:lnTo>
                    <a:lnTo>
                      <a:pt x="247" y="1279"/>
                    </a:lnTo>
                    <a:lnTo>
                      <a:pt x="247" y="1114"/>
                    </a:lnTo>
                    <a:lnTo>
                      <a:pt x="250" y="1034"/>
                    </a:lnTo>
                    <a:lnTo>
                      <a:pt x="257" y="956"/>
                    </a:lnTo>
                    <a:lnTo>
                      <a:pt x="271" y="878"/>
                    </a:lnTo>
                    <a:lnTo>
                      <a:pt x="289" y="802"/>
                    </a:lnTo>
                    <a:lnTo>
                      <a:pt x="313" y="728"/>
                    </a:lnTo>
                    <a:lnTo>
                      <a:pt x="341" y="655"/>
                    </a:lnTo>
                    <a:lnTo>
                      <a:pt x="374" y="586"/>
                    </a:lnTo>
                    <a:lnTo>
                      <a:pt x="412" y="518"/>
                    </a:lnTo>
                    <a:lnTo>
                      <a:pt x="453" y="453"/>
                    </a:lnTo>
                    <a:lnTo>
                      <a:pt x="498" y="390"/>
                    </a:lnTo>
                    <a:lnTo>
                      <a:pt x="549" y="330"/>
                    </a:lnTo>
                    <a:lnTo>
                      <a:pt x="602" y="274"/>
                    </a:lnTo>
                    <a:lnTo>
                      <a:pt x="659" y="223"/>
                    </a:lnTo>
                    <a:lnTo>
                      <a:pt x="721" y="173"/>
                    </a:lnTo>
                    <a:lnTo>
                      <a:pt x="785" y="129"/>
                    </a:lnTo>
                    <a:lnTo>
                      <a:pt x="854" y="89"/>
                    </a:lnTo>
                    <a:lnTo>
                      <a:pt x="924" y="52"/>
                    </a:lnTo>
                    <a:lnTo>
                      <a:pt x="983" y="27"/>
                    </a:lnTo>
                    <a:lnTo>
                      <a:pt x="1045" y="3"/>
                    </a:lnTo>
                    <a:lnTo>
                      <a:pt x="106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sp>
          <p:nvSpPr>
            <p:cNvPr id="8" name="文本框 7">
              <a:extLst>
                <a:ext uri="{FF2B5EF4-FFF2-40B4-BE49-F238E27FC236}">
                  <a16:creationId xmlns:a16="http://schemas.microsoft.com/office/drawing/2014/main" id="{377529A0-2D2B-6941-A4D5-7F8B02BFB91C}"/>
                </a:ext>
              </a:extLst>
            </p:cNvPr>
            <p:cNvSpPr txBox="1"/>
            <p:nvPr/>
          </p:nvSpPr>
          <p:spPr>
            <a:xfrm>
              <a:off x="1100135" y="3388445"/>
              <a:ext cx="1545747" cy="775421"/>
            </a:xfrm>
            <a:prstGeom prst="rect">
              <a:avLst/>
            </a:prstGeom>
            <a:noFill/>
          </p:spPr>
          <p:txBody>
            <a:bodyPr wrap="square" rtlCol="0">
              <a:spAutoFit/>
            </a:bodyPr>
            <a:lstStyle/>
            <a:p>
              <a:pPr>
                <a:lnSpc>
                  <a:spcPct val="130000"/>
                </a:lnSpc>
                <a:defRPr/>
              </a:pPr>
              <a:r>
                <a:rPr kumimoji="1" lang="zh-CN" altLang="en-US" sz="1100" b="0" i="0" u="none" strike="noStrike" kern="1200" cap="none" spc="0" normalizeH="0" baseline="0" noProof="0" dirty="0">
                  <a:ln>
                    <a:noFill/>
                  </a:ln>
                  <a:effectLst/>
                  <a:uLnTx/>
                  <a:uFillTx/>
                  <a:latin typeface="+mn-ea"/>
                  <a:ea typeface="思源黑体 CN Regular"/>
                  <a:cs typeface="+mn-ea"/>
                  <a:sym typeface="+mn-lt"/>
                </a:rPr>
                <a:t>在复杂系统中，数据字段</a:t>
              </a:r>
              <a:r>
                <a:rPr lang="zh-CN" altLang="en-US" sz="1100" dirty="0">
                  <a:solidFill>
                    <a:srgbClr val="000000"/>
                  </a:solidFill>
                  <a:effectLst/>
                  <a:latin typeface="Arial" panose="020B0604020202020204" pitchFamily="34" charset="0"/>
                </a:rPr>
                <a:t>的来源（源表、外部系统）往往缺乏清晰记录，导致数据可信度低，难以追溯。</a:t>
              </a:r>
            </a:p>
            <a:p>
              <a:pPr marL="0" marR="0" lvl="0" indent="0" defTabSz="914400" rtl="0" eaLnBrk="1" fontAlgn="auto" latinLnBrk="0" hangingPunct="1">
                <a:lnSpc>
                  <a:spcPct val="130000"/>
                </a:lnSpc>
                <a:spcBef>
                  <a:spcPts val="0"/>
                </a:spcBef>
                <a:spcAft>
                  <a:spcPts val="0"/>
                </a:spcAft>
                <a:buClrTx/>
                <a:buSzTx/>
                <a:buFontTx/>
                <a:buNone/>
                <a:tabLst/>
                <a:defRPr/>
              </a:pPr>
              <a:endParaRPr kumimoji="1" lang="zh-CN" altLang="en-US" sz="1100" b="0" i="0" u="none" strike="noStrike" kern="1200" cap="none" spc="0" normalizeH="0" baseline="0" noProof="0" dirty="0">
                <a:ln>
                  <a:noFill/>
                </a:ln>
                <a:solidFill>
                  <a:prstClr val="white">
                    <a:lumMod val="50000"/>
                  </a:prstClr>
                </a:solidFill>
                <a:effectLst/>
                <a:uLnTx/>
                <a:uFillTx/>
                <a:latin typeface="+mn-ea"/>
                <a:ea typeface="思源黑体 CN Regular"/>
                <a:cs typeface="+mn-ea"/>
                <a:sym typeface="+mn-lt"/>
              </a:endParaRPr>
            </a:p>
          </p:txBody>
        </p:sp>
        <p:sp>
          <p:nvSpPr>
            <p:cNvPr id="9" name="文本框 8">
              <a:extLst>
                <a:ext uri="{FF2B5EF4-FFF2-40B4-BE49-F238E27FC236}">
                  <a16:creationId xmlns:a16="http://schemas.microsoft.com/office/drawing/2014/main" id="{2A8DE76A-BC8B-6545-A3BF-8869A137742D}"/>
                </a:ext>
              </a:extLst>
            </p:cNvPr>
            <p:cNvSpPr txBox="1"/>
            <p:nvPr/>
          </p:nvSpPr>
          <p:spPr>
            <a:xfrm>
              <a:off x="1278227" y="3039230"/>
              <a:ext cx="1189562" cy="2037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数据来源的复杂性</a:t>
              </a:r>
            </a:p>
          </p:txBody>
        </p:sp>
      </p:grpSp>
      <p:grpSp>
        <p:nvGrpSpPr>
          <p:cNvPr id="56" name="组合 55">
            <a:extLst>
              <a:ext uri="{FF2B5EF4-FFF2-40B4-BE49-F238E27FC236}">
                <a16:creationId xmlns:a16="http://schemas.microsoft.com/office/drawing/2014/main" id="{5E527F18-0677-C343-87A2-C343EE037809}"/>
              </a:ext>
            </a:extLst>
          </p:cNvPr>
          <p:cNvGrpSpPr/>
          <p:nvPr/>
        </p:nvGrpSpPr>
        <p:grpSpPr>
          <a:xfrm>
            <a:off x="3410447" y="2096386"/>
            <a:ext cx="2438400" cy="3251791"/>
            <a:chOff x="2985144" y="2245242"/>
            <a:chExt cx="1608881" cy="2152893"/>
          </a:xfrm>
        </p:grpSpPr>
        <p:sp>
          <p:nvSpPr>
            <p:cNvPr id="10" name="矩形 9">
              <a:extLst>
                <a:ext uri="{FF2B5EF4-FFF2-40B4-BE49-F238E27FC236}">
                  <a16:creationId xmlns:a16="http://schemas.microsoft.com/office/drawing/2014/main" id="{C5479DF7-A64B-5D43-976E-48D0686BFC09}"/>
                </a:ext>
              </a:extLst>
            </p:cNvPr>
            <p:cNvSpPr/>
            <p:nvPr/>
          </p:nvSpPr>
          <p:spPr>
            <a:xfrm>
              <a:off x="2985144" y="2245242"/>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1" name="文本框 10">
              <a:extLst>
                <a:ext uri="{FF2B5EF4-FFF2-40B4-BE49-F238E27FC236}">
                  <a16:creationId xmlns:a16="http://schemas.microsoft.com/office/drawing/2014/main" id="{112E5196-5BBE-0C4A-8887-F828B145BEF5}"/>
                </a:ext>
              </a:extLst>
            </p:cNvPr>
            <p:cNvSpPr txBox="1"/>
            <p:nvPr/>
          </p:nvSpPr>
          <p:spPr>
            <a:xfrm>
              <a:off x="3016711" y="3388445"/>
              <a:ext cx="1545747" cy="509419"/>
            </a:xfrm>
            <a:prstGeom prst="rect">
              <a:avLst/>
            </a:prstGeom>
            <a:noFill/>
          </p:spPr>
          <p:txBody>
            <a:bodyPr wrap="square" rtlCol="0">
              <a:spAutoFit/>
            </a:bodyPr>
            <a:lstStyle/>
            <a:p>
              <a:r>
                <a:rPr lang="zh-CN" altLang="en-US" sz="1100" dirty="0">
                  <a:solidFill>
                    <a:srgbClr val="000000"/>
                  </a:solidFill>
                  <a:effectLst/>
                  <a:latin typeface="Arial" panose="020B0604020202020204" pitchFamily="34" charset="0"/>
                </a:rPr>
                <a:t>数据经过多层 </a:t>
              </a:r>
              <a:r>
                <a:rPr lang="en" altLang="zh-CN" sz="1100" dirty="0">
                  <a:solidFill>
                    <a:srgbClr val="000000"/>
                  </a:solidFill>
                  <a:effectLst/>
                  <a:latin typeface="Arial" panose="020B0604020202020204" pitchFamily="34" charset="0"/>
                </a:rPr>
                <a:t>ETL</a:t>
              </a:r>
              <a:r>
                <a:rPr lang="zh-CN" altLang="en" sz="1100" dirty="0">
                  <a:solidFill>
                    <a:srgbClr val="000000"/>
                  </a:solidFill>
                  <a:effectLst/>
                  <a:latin typeface="Arial" panose="020B0604020202020204" pitchFamily="34" charset="0"/>
                </a:rPr>
                <a:t>（</a:t>
              </a:r>
              <a:r>
                <a:rPr lang="zh-CN" altLang="en-US" sz="1100" dirty="0">
                  <a:solidFill>
                    <a:srgbClr val="000000"/>
                  </a:solidFill>
                  <a:effectLst/>
                  <a:latin typeface="Arial" panose="020B0604020202020204" pitchFamily="34" charset="0"/>
                </a:rPr>
                <a:t>提取、转换、加载）或业务逻辑处理，中间环节复杂，缺乏文档化记录，维护成本高。</a:t>
              </a:r>
            </a:p>
          </p:txBody>
        </p:sp>
        <p:sp>
          <p:nvSpPr>
            <p:cNvPr id="12" name="文本框 11">
              <a:extLst>
                <a:ext uri="{FF2B5EF4-FFF2-40B4-BE49-F238E27FC236}">
                  <a16:creationId xmlns:a16="http://schemas.microsoft.com/office/drawing/2014/main" id="{67EC5264-C5EC-5F4C-8C6E-EFB3F8AB6A71}"/>
                </a:ext>
              </a:extLst>
            </p:cNvPr>
            <p:cNvSpPr txBox="1"/>
            <p:nvPr/>
          </p:nvSpPr>
          <p:spPr>
            <a:xfrm>
              <a:off x="3194803" y="3039230"/>
              <a:ext cx="1189562" cy="2037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数据处理过程冗长</a:t>
              </a:r>
            </a:p>
          </p:txBody>
        </p:sp>
        <p:grpSp>
          <p:nvGrpSpPr>
            <p:cNvPr id="13" name="Group 102">
              <a:extLst>
                <a:ext uri="{FF2B5EF4-FFF2-40B4-BE49-F238E27FC236}">
                  <a16:creationId xmlns:a16="http://schemas.microsoft.com/office/drawing/2014/main" id="{3BD84E17-9A7B-7F4A-9261-01C5739EAB88}"/>
                </a:ext>
              </a:extLst>
            </p:cNvPr>
            <p:cNvGrpSpPr/>
            <p:nvPr/>
          </p:nvGrpSpPr>
          <p:grpSpPr>
            <a:xfrm>
              <a:off x="3617394" y="2518694"/>
              <a:ext cx="523120" cy="378394"/>
              <a:chOff x="4451350" y="1993900"/>
              <a:chExt cx="550863" cy="398462"/>
            </a:xfrm>
            <a:solidFill>
              <a:schemeClr val="tx2"/>
            </a:solidFill>
          </p:grpSpPr>
          <p:sp>
            <p:nvSpPr>
              <p:cNvPr id="14" name="Freeform 62">
                <a:extLst>
                  <a:ext uri="{FF2B5EF4-FFF2-40B4-BE49-F238E27FC236}">
                    <a16:creationId xmlns:a16="http://schemas.microsoft.com/office/drawing/2014/main" id="{405C5CFB-7C7D-244E-9E0D-1D6D15012ED4}"/>
                  </a:ext>
                </a:extLst>
              </p:cNvPr>
              <p:cNvSpPr>
                <a:spLocks noEditPoints="1"/>
              </p:cNvSpPr>
              <p:nvPr/>
            </p:nvSpPr>
            <p:spPr bwMode="auto">
              <a:xfrm>
                <a:off x="4451350" y="1993900"/>
                <a:ext cx="369888" cy="398462"/>
              </a:xfrm>
              <a:custGeom>
                <a:avLst/>
                <a:gdLst>
                  <a:gd name="T0" fmla="*/ 987 w 2332"/>
                  <a:gd name="T1" fmla="*/ 170 h 2514"/>
                  <a:gd name="T2" fmla="*/ 851 w 2332"/>
                  <a:gd name="T3" fmla="*/ 274 h 2514"/>
                  <a:gd name="T4" fmla="*/ 785 w 2332"/>
                  <a:gd name="T5" fmla="*/ 434 h 2514"/>
                  <a:gd name="T6" fmla="*/ 792 w 2332"/>
                  <a:gd name="T7" fmla="*/ 983 h 2514"/>
                  <a:gd name="T8" fmla="*/ 854 w 2332"/>
                  <a:gd name="T9" fmla="*/ 1053 h 2514"/>
                  <a:gd name="T10" fmla="*/ 872 w 2332"/>
                  <a:gd name="T11" fmla="*/ 1535 h 2514"/>
                  <a:gd name="T12" fmla="*/ 839 w 2332"/>
                  <a:gd name="T13" fmla="*/ 1605 h 2514"/>
                  <a:gd name="T14" fmla="*/ 771 w 2332"/>
                  <a:gd name="T15" fmla="*/ 1642 h 2514"/>
                  <a:gd name="T16" fmla="*/ 647 w 2332"/>
                  <a:gd name="T17" fmla="*/ 1709 h 2514"/>
                  <a:gd name="T18" fmla="*/ 481 w 2332"/>
                  <a:gd name="T19" fmla="*/ 1811 h 2514"/>
                  <a:gd name="T20" fmla="*/ 291 w 2332"/>
                  <a:gd name="T21" fmla="*/ 1944 h 2514"/>
                  <a:gd name="T22" fmla="*/ 160 w 2332"/>
                  <a:gd name="T23" fmla="*/ 2060 h 2514"/>
                  <a:gd name="T24" fmla="*/ 140 w 2332"/>
                  <a:gd name="T25" fmla="*/ 2374 h 2514"/>
                  <a:gd name="T26" fmla="*/ 2182 w 2332"/>
                  <a:gd name="T27" fmla="*/ 2082 h 2514"/>
                  <a:gd name="T28" fmla="*/ 2089 w 2332"/>
                  <a:gd name="T29" fmla="*/ 1980 h 2514"/>
                  <a:gd name="T30" fmla="*/ 1896 w 2332"/>
                  <a:gd name="T31" fmla="*/ 1841 h 2514"/>
                  <a:gd name="T32" fmla="*/ 1722 w 2332"/>
                  <a:gd name="T33" fmla="*/ 1731 h 2514"/>
                  <a:gd name="T34" fmla="*/ 1586 w 2332"/>
                  <a:gd name="T35" fmla="*/ 1655 h 2514"/>
                  <a:gd name="T36" fmla="*/ 1510 w 2332"/>
                  <a:gd name="T37" fmla="*/ 1616 h 2514"/>
                  <a:gd name="T38" fmla="*/ 1462 w 2332"/>
                  <a:gd name="T39" fmla="*/ 1555 h 2514"/>
                  <a:gd name="T40" fmla="*/ 1468 w 2332"/>
                  <a:gd name="T41" fmla="*/ 1067 h 2514"/>
                  <a:gd name="T42" fmla="*/ 1528 w 2332"/>
                  <a:gd name="T43" fmla="*/ 1005 h 2514"/>
                  <a:gd name="T44" fmla="*/ 1550 w 2332"/>
                  <a:gd name="T45" fmla="*/ 479 h 2514"/>
                  <a:gd name="T46" fmla="*/ 1504 w 2332"/>
                  <a:gd name="T47" fmla="*/ 309 h 2514"/>
                  <a:gd name="T48" fmla="*/ 1384 w 2332"/>
                  <a:gd name="T49" fmla="*/ 189 h 2514"/>
                  <a:gd name="T50" fmla="*/ 1214 w 2332"/>
                  <a:gd name="T51" fmla="*/ 143 h 2514"/>
                  <a:gd name="T52" fmla="*/ 1270 w 2332"/>
                  <a:gd name="T53" fmla="*/ 4 h 2514"/>
                  <a:gd name="T54" fmla="*/ 1469 w 2332"/>
                  <a:gd name="T55" fmla="*/ 74 h 2514"/>
                  <a:gd name="T56" fmla="*/ 1617 w 2332"/>
                  <a:gd name="T57" fmla="*/ 222 h 2514"/>
                  <a:gd name="T58" fmla="*/ 1687 w 2332"/>
                  <a:gd name="T59" fmla="*/ 422 h 2514"/>
                  <a:gd name="T60" fmla="*/ 1680 w 2332"/>
                  <a:gd name="T61" fmla="*/ 1006 h 2514"/>
                  <a:gd name="T62" fmla="*/ 1600 w 2332"/>
                  <a:gd name="T63" fmla="*/ 1134 h 2514"/>
                  <a:gd name="T64" fmla="*/ 1685 w 2332"/>
                  <a:gd name="T65" fmla="*/ 1549 h 2514"/>
                  <a:gd name="T66" fmla="*/ 1854 w 2332"/>
                  <a:gd name="T67" fmla="*/ 1648 h 2514"/>
                  <a:gd name="T68" fmla="*/ 2062 w 2332"/>
                  <a:gd name="T69" fmla="*/ 1785 h 2514"/>
                  <a:gd name="T70" fmla="*/ 2254 w 2332"/>
                  <a:gd name="T71" fmla="*/ 1936 h 2514"/>
                  <a:gd name="T72" fmla="*/ 2322 w 2332"/>
                  <a:gd name="T73" fmla="*/ 2062 h 2514"/>
                  <a:gd name="T74" fmla="*/ 2328 w 2332"/>
                  <a:gd name="T75" fmla="*/ 2463 h 2514"/>
                  <a:gd name="T76" fmla="*/ 2280 w 2332"/>
                  <a:gd name="T77" fmla="*/ 2512 h 2514"/>
                  <a:gd name="T78" fmla="*/ 35 w 2332"/>
                  <a:gd name="T79" fmla="*/ 2505 h 2514"/>
                  <a:gd name="T80" fmla="*/ 0 w 2332"/>
                  <a:gd name="T81" fmla="*/ 2445 h 2514"/>
                  <a:gd name="T82" fmla="*/ 20 w 2332"/>
                  <a:gd name="T83" fmla="*/ 2027 h 2514"/>
                  <a:gd name="T84" fmla="*/ 104 w 2332"/>
                  <a:gd name="T85" fmla="*/ 1911 h 2514"/>
                  <a:gd name="T86" fmla="*/ 324 w 2332"/>
                  <a:gd name="T87" fmla="*/ 1748 h 2514"/>
                  <a:gd name="T88" fmla="*/ 524 w 2332"/>
                  <a:gd name="T89" fmla="*/ 1619 h 2514"/>
                  <a:gd name="T90" fmla="*/ 679 w 2332"/>
                  <a:gd name="T91" fmla="*/ 1531 h 2514"/>
                  <a:gd name="T92" fmla="*/ 705 w 2332"/>
                  <a:gd name="T93" fmla="*/ 1105 h 2514"/>
                  <a:gd name="T94" fmla="*/ 644 w 2332"/>
                  <a:gd name="T95" fmla="*/ 968 h 2514"/>
                  <a:gd name="T96" fmla="*/ 654 w 2332"/>
                  <a:gd name="T97" fmla="*/ 368 h 2514"/>
                  <a:gd name="T98" fmla="*/ 746 w 2332"/>
                  <a:gd name="T99" fmla="*/ 179 h 2514"/>
                  <a:gd name="T100" fmla="*/ 908 w 2332"/>
                  <a:gd name="T101" fmla="*/ 49 h 2514"/>
                  <a:gd name="T102" fmla="*/ 1117 w 2332"/>
                  <a:gd name="T103" fmla="*/ 0 h 2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32" h="2514">
                    <a:moveTo>
                      <a:pt x="1117" y="143"/>
                    </a:moveTo>
                    <a:lnTo>
                      <a:pt x="1071" y="145"/>
                    </a:lnTo>
                    <a:lnTo>
                      <a:pt x="1028" y="155"/>
                    </a:lnTo>
                    <a:lnTo>
                      <a:pt x="987" y="170"/>
                    </a:lnTo>
                    <a:lnTo>
                      <a:pt x="948" y="189"/>
                    </a:lnTo>
                    <a:lnTo>
                      <a:pt x="912" y="213"/>
                    </a:lnTo>
                    <a:lnTo>
                      <a:pt x="879" y="241"/>
                    </a:lnTo>
                    <a:lnTo>
                      <a:pt x="851" y="274"/>
                    </a:lnTo>
                    <a:lnTo>
                      <a:pt x="828" y="309"/>
                    </a:lnTo>
                    <a:lnTo>
                      <a:pt x="808" y="348"/>
                    </a:lnTo>
                    <a:lnTo>
                      <a:pt x="793" y="389"/>
                    </a:lnTo>
                    <a:lnTo>
                      <a:pt x="785" y="434"/>
                    </a:lnTo>
                    <a:lnTo>
                      <a:pt x="781" y="479"/>
                    </a:lnTo>
                    <a:lnTo>
                      <a:pt x="781" y="931"/>
                    </a:lnTo>
                    <a:lnTo>
                      <a:pt x="784" y="957"/>
                    </a:lnTo>
                    <a:lnTo>
                      <a:pt x="792" y="983"/>
                    </a:lnTo>
                    <a:lnTo>
                      <a:pt x="804" y="1005"/>
                    </a:lnTo>
                    <a:lnTo>
                      <a:pt x="820" y="1025"/>
                    </a:lnTo>
                    <a:lnTo>
                      <a:pt x="840" y="1042"/>
                    </a:lnTo>
                    <a:lnTo>
                      <a:pt x="854" y="1053"/>
                    </a:lnTo>
                    <a:lnTo>
                      <a:pt x="864" y="1067"/>
                    </a:lnTo>
                    <a:lnTo>
                      <a:pt x="870" y="1083"/>
                    </a:lnTo>
                    <a:lnTo>
                      <a:pt x="872" y="1100"/>
                    </a:lnTo>
                    <a:lnTo>
                      <a:pt x="872" y="1535"/>
                    </a:lnTo>
                    <a:lnTo>
                      <a:pt x="870" y="1556"/>
                    </a:lnTo>
                    <a:lnTo>
                      <a:pt x="864" y="1575"/>
                    </a:lnTo>
                    <a:lnTo>
                      <a:pt x="853" y="1592"/>
                    </a:lnTo>
                    <a:lnTo>
                      <a:pt x="839" y="1605"/>
                    </a:lnTo>
                    <a:lnTo>
                      <a:pt x="821" y="1616"/>
                    </a:lnTo>
                    <a:lnTo>
                      <a:pt x="809" y="1622"/>
                    </a:lnTo>
                    <a:lnTo>
                      <a:pt x="792" y="1631"/>
                    </a:lnTo>
                    <a:lnTo>
                      <a:pt x="771" y="1642"/>
                    </a:lnTo>
                    <a:lnTo>
                      <a:pt x="746" y="1656"/>
                    </a:lnTo>
                    <a:lnTo>
                      <a:pt x="716" y="1671"/>
                    </a:lnTo>
                    <a:lnTo>
                      <a:pt x="683" y="1689"/>
                    </a:lnTo>
                    <a:lnTo>
                      <a:pt x="647" y="1709"/>
                    </a:lnTo>
                    <a:lnTo>
                      <a:pt x="610" y="1732"/>
                    </a:lnTo>
                    <a:lnTo>
                      <a:pt x="568" y="1756"/>
                    </a:lnTo>
                    <a:lnTo>
                      <a:pt x="526" y="1783"/>
                    </a:lnTo>
                    <a:lnTo>
                      <a:pt x="481" y="1811"/>
                    </a:lnTo>
                    <a:lnTo>
                      <a:pt x="436" y="1841"/>
                    </a:lnTo>
                    <a:lnTo>
                      <a:pt x="388" y="1874"/>
                    </a:lnTo>
                    <a:lnTo>
                      <a:pt x="340" y="1908"/>
                    </a:lnTo>
                    <a:lnTo>
                      <a:pt x="291" y="1944"/>
                    </a:lnTo>
                    <a:lnTo>
                      <a:pt x="243" y="1981"/>
                    </a:lnTo>
                    <a:lnTo>
                      <a:pt x="194" y="2020"/>
                    </a:lnTo>
                    <a:lnTo>
                      <a:pt x="175" y="2039"/>
                    </a:lnTo>
                    <a:lnTo>
                      <a:pt x="160" y="2060"/>
                    </a:lnTo>
                    <a:lnTo>
                      <a:pt x="150" y="2083"/>
                    </a:lnTo>
                    <a:lnTo>
                      <a:pt x="142" y="2109"/>
                    </a:lnTo>
                    <a:lnTo>
                      <a:pt x="140" y="2135"/>
                    </a:lnTo>
                    <a:lnTo>
                      <a:pt x="140" y="2374"/>
                    </a:lnTo>
                    <a:lnTo>
                      <a:pt x="2191" y="2374"/>
                    </a:lnTo>
                    <a:lnTo>
                      <a:pt x="2191" y="2134"/>
                    </a:lnTo>
                    <a:lnTo>
                      <a:pt x="2189" y="2107"/>
                    </a:lnTo>
                    <a:lnTo>
                      <a:pt x="2182" y="2082"/>
                    </a:lnTo>
                    <a:lnTo>
                      <a:pt x="2171" y="2059"/>
                    </a:lnTo>
                    <a:lnTo>
                      <a:pt x="2155" y="2038"/>
                    </a:lnTo>
                    <a:lnTo>
                      <a:pt x="2138" y="2019"/>
                    </a:lnTo>
                    <a:lnTo>
                      <a:pt x="2089" y="1980"/>
                    </a:lnTo>
                    <a:lnTo>
                      <a:pt x="2039" y="1943"/>
                    </a:lnTo>
                    <a:lnTo>
                      <a:pt x="1991" y="1907"/>
                    </a:lnTo>
                    <a:lnTo>
                      <a:pt x="1944" y="1873"/>
                    </a:lnTo>
                    <a:lnTo>
                      <a:pt x="1896" y="1841"/>
                    </a:lnTo>
                    <a:lnTo>
                      <a:pt x="1850" y="1810"/>
                    </a:lnTo>
                    <a:lnTo>
                      <a:pt x="1805" y="1782"/>
                    </a:lnTo>
                    <a:lnTo>
                      <a:pt x="1762" y="1755"/>
                    </a:lnTo>
                    <a:lnTo>
                      <a:pt x="1722" y="1731"/>
                    </a:lnTo>
                    <a:lnTo>
                      <a:pt x="1683" y="1709"/>
                    </a:lnTo>
                    <a:lnTo>
                      <a:pt x="1648" y="1689"/>
                    </a:lnTo>
                    <a:lnTo>
                      <a:pt x="1616" y="1671"/>
                    </a:lnTo>
                    <a:lnTo>
                      <a:pt x="1586" y="1655"/>
                    </a:lnTo>
                    <a:lnTo>
                      <a:pt x="1561" y="1641"/>
                    </a:lnTo>
                    <a:lnTo>
                      <a:pt x="1540" y="1631"/>
                    </a:lnTo>
                    <a:lnTo>
                      <a:pt x="1522" y="1622"/>
                    </a:lnTo>
                    <a:lnTo>
                      <a:pt x="1510" y="1616"/>
                    </a:lnTo>
                    <a:lnTo>
                      <a:pt x="1492" y="1605"/>
                    </a:lnTo>
                    <a:lnTo>
                      <a:pt x="1478" y="1590"/>
                    </a:lnTo>
                    <a:lnTo>
                      <a:pt x="1468" y="1574"/>
                    </a:lnTo>
                    <a:lnTo>
                      <a:pt x="1462" y="1555"/>
                    </a:lnTo>
                    <a:lnTo>
                      <a:pt x="1459" y="1534"/>
                    </a:lnTo>
                    <a:lnTo>
                      <a:pt x="1459" y="1100"/>
                    </a:lnTo>
                    <a:lnTo>
                      <a:pt x="1462" y="1083"/>
                    </a:lnTo>
                    <a:lnTo>
                      <a:pt x="1468" y="1067"/>
                    </a:lnTo>
                    <a:lnTo>
                      <a:pt x="1477" y="1053"/>
                    </a:lnTo>
                    <a:lnTo>
                      <a:pt x="1490" y="1042"/>
                    </a:lnTo>
                    <a:lnTo>
                      <a:pt x="1511" y="1025"/>
                    </a:lnTo>
                    <a:lnTo>
                      <a:pt x="1528" y="1005"/>
                    </a:lnTo>
                    <a:lnTo>
                      <a:pt x="1540" y="983"/>
                    </a:lnTo>
                    <a:lnTo>
                      <a:pt x="1547" y="957"/>
                    </a:lnTo>
                    <a:lnTo>
                      <a:pt x="1550" y="931"/>
                    </a:lnTo>
                    <a:lnTo>
                      <a:pt x="1550" y="479"/>
                    </a:lnTo>
                    <a:lnTo>
                      <a:pt x="1547" y="434"/>
                    </a:lnTo>
                    <a:lnTo>
                      <a:pt x="1538" y="389"/>
                    </a:lnTo>
                    <a:lnTo>
                      <a:pt x="1524" y="348"/>
                    </a:lnTo>
                    <a:lnTo>
                      <a:pt x="1504" y="309"/>
                    </a:lnTo>
                    <a:lnTo>
                      <a:pt x="1480" y="274"/>
                    </a:lnTo>
                    <a:lnTo>
                      <a:pt x="1451" y="241"/>
                    </a:lnTo>
                    <a:lnTo>
                      <a:pt x="1419" y="213"/>
                    </a:lnTo>
                    <a:lnTo>
                      <a:pt x="1384" y="189"/>
                    </a:lnTo>
                    <a:lnTo>
                      <a:pt x="1345" y="170"/>
                    </a:lnTo>
                    <a:lnTo>
                      <a:pt x="1303" y="155"/>
                    </a:lnTo>
                    <a:lnTo>
                      <a:pt x="1259" y="145"/>
                    </a:lnTo>
                    <a:lnTo>
                      <a:pt x="1214" y="143"/>
                    </a:lnTo>
                    <a:lnTo>
                      <a:pt x="1117" y="143"/>
                    </a:lnTo>
                    <a:close/>
                    <a:moveTo>
                      <a:pt x="1117" y="0"/>
                    </a:moveTo>
                    <a:lnTo>
                      <a:pt x="1214" y="0"/>
                    </a:lnTo>
                    <a:lnTo>
                      <a:pt x="1270" y="4"/>
                    </a:lnTo>
                    <a:lnTo>
                      <a:pt x="1323" y="13"/>
                    </a:lnTo>
                    <a:lnTo>
                      <a:pt x="1375" y="28"/>
                    </a:lnTo>
                    <a:lnTo>
                      <a:pt x="1424" y="49"/>
                    </a:lnTo>
                    <a:lnTo>
                      <a:pt x="1469" y="74"/>
                    </a:lnTo>
                    <a:lnTo>
                      <a:pt x="1512" y="105"/>
                    </a:lnTo>
                    <a:lnTo>
                      <a:pt x="1551" y="140"/>
                    </a:lnTo>
                    <a:lnTo>
                      <a:pt x="1586" y="179"/>
                    </a:lnTo>
                    <a:lnTo>
                      <a:pt x="1617" y="222"/>
                    </a:lnTo>
                    <a:lnTo>
                      <a:pt x="1642" y="268"/>
                    </a:lnTo>
                    <a:lnTo>
                      <a:pt x="1662" y="316"/>
                    </a:lnTo>
                    <a:lnTo>
                      <a:pt x="1678" y="368"/>
                    </a:lnTo>
                    <a:lnTo>
                      <a:pt x="1687" y="422"/>
                    </a:lnTo>
                    <a:lnTo>
                      <a:pt x="1690" y="478"/>
                    </a:lnTo>
                    <a:lnTo>
                      <a:pt x="1690" y="930"/>
                    </a:lnTo>
                    <a:lnTo>
                      <a:pt x="1687" y="969"/>
                    </a:lnTo>
                    <a:lnTo>
                      <a:pt x="1680" y="1006"/>
                    </a:lnTo>
                    <a:lnTo>
                      <a:pt x="1666" y="1042"/>
                    </a:lnTo>
                    <a:lnTo>
                      <a:pt x="1648" y="1075"/>
                    </a:lnTo>
                    <a:lnTo>
                      <a:pt x="1626" y="1105"/>
                    </a:lnTo>
                    <a:lnTo>
                      <a:pt x="1600" y="1134"/>
                    </a:lnTo>
                    <a:lnTo>
                      <a:pt x="1600" y="1504"/>
                    </a:lnTo>
                    <a:lnTo>
                      <a:pt x="1623" y="1516"/>
                    </a:lnTo>
                    <a:lnTo>
                      <a:pt x="1651" y="1531"/>
                    </a:lnTo>
                    <a:lnTo>
                      <a:pt x="1685" y="1549"/>
                    </a:lnTo>
                    <a:lnTo>
                      <a:pt x="1722" y="1569"/>
                    </a:lnTo>
                    <a:lnTo>
                      <a:pt x="1763" y="1594"/>
                    </a:lnTo>
                    <a:lnTo>
                      <a:pt x="1807" y="1619"/>
                    </a:lnTo>
                    <a:lnTo>
                      <a:pt x="1854" y="1648"/>
                    </a:lnTo>
                    <a:lnTo>
                      <a:pt x="1903" y="1678"/>
                    </a:lnTo>
                    <a:lnTo>
                      <a:pt x="1955" y="1712"/>
                    </a:lnTo>
                    <a:lnTo>
                      <a:pt x="2008" y="1747"/>
                    </a:lnTo>
                    <a:lnTo>
                      <a:pt x="2062" y="1785"/>
                    </a:lnTo>
                    <a:lnTo>
                      <a:pt x="2116" y="1825"/>
                    </a:lnTo>
                    <a:lnTo>
                      <a:pt x="2171" y="1867"/>
                    </a:lnTo>
                    <a:lnTo>
                      <a:pt x="2226" y="1911"/>
                    </a:lnTo>
                    <a:lnTo>
                      <a:pt x="2254" y="1936"/>
                    </a:lnTo>
                    <a:lnTo>
                      <a:pt x="2277" y="1965"/>
                    </a:lnTo>
                    <a:lnTo>
                      <a:pt x="2296" y="1994"/>
                    </a:lnTo>
                    <a:lnTo>
                      <a:pt x="2312" y="2027"/>
                    </a:lnTo>
                    <a:lnTo>
                      <a:pt x="2322" y="2062"/>
                    </a:lnTo>
                    <a:lnTo>
                      <a:pt x="2329" y="2098"/>
                    </a:lnTo>
                    <a:lnTo>
                      <a:pt x="2332" y="2135"/>
                    </a:lnTo>
                    <a:lnTo>
                      <a:pt x="2332" y="2445"/>
                    </a:lnTo>
                    <a:lnTo>
                      <a:pt x="2328" y="2463"/>
                    </a:lnTo>
                    <a:lnTo>
                      <a:pt x="2322" y="2480"/>
                    </a:lnTo>
                    <a:lnTo>
                      <a:pt x="2311" y="2494"/>
                    </a:lnTo>
                    <a:lnTo>
                      <a:pt x="2297" y="2505"/>
                    </a:lnTo>
                    <a:lnTo>
                      <a:pt x="2280" y="2512"/>
                    </a:lnTo>
                    <a:lnTo>
                      <a:pt x="2261" y="2514"/>
                    </a:lnTo>
                    <a:lnTo>
                      <a:pt x="71" y="2514"/>
                    </a:lnTo>
                    <a:lnTo>
                      <a:pt x="52" y="2512"/>
                    </a:lnTo>
                    <a:lnTo>
                      <a:pt x="35" y="2505"/>
                    </a:lnTo>
                    <a:lnTo>
                      <a:pt x="20" y="2494"/>
                    </a:lnTo>
                    <a:lnTo>
                      <a:pt x="9" y="2480"/>
                    </a:lnTo>
                    <a:lnTo>
                      <a:pt x="2" y="2463"/>
                    </a:lnTo>
                    <a:lnTo>
                      <a:pt x="0" y="2445"/>
                    </a:lnTo>
                    <a:lnTo>
                      <a:pt x="0" y="2135"/>
                    </a:lnTo>
                    <a:lnTo>
                      <a:pt x="2" y="2098"/>
                    </a:lnTo>
                    <a:lnTo>
                      <a:pt x="9" y="2062"/>
                    </a:lnTo>
                    <a:lnTo>
                      <a:pt x="20" y="2027"/>
                    </a:lnTo>
                    <a:lnTo>
                      <a:pt x="36" y="1994"/>
                    </a:lnTo>
                    <a:lnTo>
                      <a:pt x="55" y="1964"/>
                    </a:lnTo>
                    <a:lnTo>
                      <a:pt x="78" y="1936"/>
                    </a:lnTo>
                    <a:lnTo>
                      <a:pt x="104" y="1911"/>
                    </a:lnTo>
                    <a:lnTo>
                      <a:pt x="159" y="1867"/>
                    </a:lnTo>
                    <a:lnTo>
                      <a:pt x="215" y="1825"/>
                    </a:lnTo>
                    <a:lnTo>
                      <a:pt x="269" y="1785"/>
                    </a:lnTo>
                    <a:lnTo>
                      <a:pt x="324" y="1748"/>
                    </a:lnTo>
                    <a:lnTo>
                      <a:pt x="376" y="1712"/>
                    </a:lnTo>
                    <a:lnTo>
                      <a:pt x="428" y="1679"/>
                    </a:lnTo>
                    <a:lnTo>
                      <a:pt x="477" y="1648"/>
                    </a:lnTo>
                    <a:lnTo>
                      <a:pt x="524" y="1619"/>
                    </a:lnTo>
                    <a:lnTo>
                      <a:pt x="568" y="1594"/>
                    </a:lnTo>
                    <a:lnTo>
                      <a:pt x="610" y="1570"/>
                    </a:lnTo>
                    <a:lnTo>
                      <a:pt x="646" y="1549"/>
                    </a:lnTo>
                    <a:lnTo>
                      <a:pt x="679" y="1531"/>
                    </a:lnTo>
                    <a:lnTo>
                      <a:pt x="708" y="1516"/>
                    </a:lnTo>
                    <a:lnTo>
                      <a:pt x="732" y="1504"/>
                    </a:lnTo>
                    <a:lnTo>
                      <a:pt x="732" y="1134"/>
                    </a:lnTo>
                    <a:lnTo>
                      <a:pt x="705" y="1105"/>
                    </a:lnTo>
                    <a:lnTo>
                      <a:pt x="682" y="1075"/>
                    </a:lnTo>
                    <a:lnTo>
                      <a:pt x="665" y="1042"/>
                    </a:lnTo>
                    <a:lnTo>
                      <a:pt x="652" y="1006"/>
                    </a:lnTo>
                    <a:lnTo>
                      <a:pt x="644" y="968"/>
                    </a:lnTo>
                    <a:lnTo>
                      <a:pt x="641" y="930"/>
                    </a:lnTo>
                    <a:lnTo>
                      <a:pt x="641" y="478"/>
                    </a:lnTo>
                    <a:lnTo>
                      <a:pt x="644" y="422"/>
                    </a:lnTo>
                    <a:lnTo>
                      <a:pt x="654" y="368"/>
                    </a:lnTo>
                    <a:lnTo>
                      <a:pt x="669" y="316"/>
                    </a:lnTo>
                    <a:lnTo>
                      <a:pt x="690" y="268"/>
                    </a:lnTo>
                    <a:lnTo>
                      <a:pt x="715" y="222"/>
                    </a:lnTo>
                    <a:lnTo>
                      <a:pt x="746" y="179"/>
                    </a:lnTo>
                    <a:lnTo>
                      <a:pt x="780" y="140"/>
                    </a:lnTo>
                    <a:lnTo>
                      <a:pt x="819" y="105"/>
                    </a:lnTo>
                    <a:lnTo>
                      <a:pt x="862" y="74"/>
                    </a:lnTo>
                    <a:lnTo>
                      <a:pt x="908" y="49"/>
                    </a:lnTo>
                    <a:lnTo>
                      <a:pt x="956" y="28"/>
                    </a:lnTo>
                    <a:lnTo>
                      <a:pt x="1008" y="13"/>
                    </a:lnTo>
                    <a:lnTo>
                      <a:pt x="1062" y="4"/>
                    </a:lnTo>
                    <a:lnTo>
                      <a:pt x="111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5" name="Freeform 63">
                <a:extLst>
                  <a:ext uri="{FF2B5EF4-FFF2-40B4-BE49-F238E27FC236}">
                    <a16:creationId xmlns:a16="http://schemas.microsoft.com/office/drawing/2014/main" id="{6CDAF5C6-9557-964D-B622-A482BE34B6E1}"/>
                  </a:ext>
                </a:extLst>
              </p:cNvPr>
              <p:cNvSpPr>
                <a:spLocks noEditPoints="1"/>
              </p:cNvSpPr>
              <p:nvPr/>
            </p:nvSpPr>
            <p:spPr bwMode="auto">
              <a:xfrm>
                <a:off x="4764088" y="2005013"/>
                <a:ext cx="238125" cy="222250"/>
              </a:xfrm>
              <a:custGeom>
                <a:avLst/>
                <a:gdLst>
                  <a:gd name="T0" fmla="*/ 215 w 1498"/>
                  <a:gd name="T1" fmla="*/ 144 h 1402"/>
                  <a:gd name="T2" fmla="*/ 176 w 1498"/>
                  <a:gd name="T3" fmla="*/ 163 h 1402"/>
                  <a:gd name="T4" fmla="*/ 150 w 1498"/>
                  <a:gd name="T5" fmla="*/ 196 h 1402"/>
                  <a:gd name="T6" fmla="*/ 140 w 1498"/>
                  <a:gd name="T7" fmla="*/ 239 h 1402"/>
                  <a:gd name="T8" fmla="*/ 142 w 1498"/>
                  <a:gd name="T9" fmla="*/ 887 h 1402"/>
                  <a:gd name="T10" fmla="*/ 161 w 1498"/>
                  <a:gd name="T11" fmla="*/ 926 h 1402"/>
                  <a:gd name="T12" fmla="*/ 195 w 1498"/>
                  <a:gd name="T13" fmla="*/ 953 h 1402"/>
                  <a:gd name="T14" fmla="*/ 237 w 1498"/>
                  <a:gd name="T15" fmla="*/ 963 h 1402"/>
                  <a:gd name="T16" fmla="*/ 388 w 1498"/>
                  <a:gd name="T17" fmla="*/ 965 h 1402"/>
                  <a:gd name="T18" fmla="*/ 419 w 1498"/>
                  <a:gd name="T19" fmla="*/ 983 h 1402"/>
                  <a:gd name="T20" fmla="*/ 437 w 1498"/>
                  <a:gd name="T21" fmla="*/ 1014 h 1402"/>
                  <a:gd name="T22" fmla="*/ 440 w 1498"/>
                  <a:gd name="T23" fmla="*/ 1167 h 1402"/>
                  <a:gd name="T24" fmla="*/ 647 w 1498"/>
                  <a:gd name="T25" fmla="*/ 972 h 1402"/>
                  <a:gd name="T26" fmla="*/ 680 w 1498"/>
                  <a:gd name="T27" fmla="*/ 963 h 1402"/>
                  <a:gd name="T28" fmla="*/ 1282 w 1498"/>
                  <a:gd name="T29" fmla="*/ 960 h 1402"/>
                  <a:gd name="T30" fmla="*/ 1320 w 1498"/>
                  <a:gd name="T31" fmla="*/ 941 h 1402"/>
                  <a:gd name="T32" fmla="*/ 1348 w 1498"/>
                  <a:gd name="T33" fmla="*/ 908 h 1402"/>
                  <a:gd name="T34" fmla="*/ 1357 w 1498"/>
                  <a:gd name="T35" fmla="*/ 865 h 1402"/>
                  <a:gd name="T36" fmla="*/ 1355 w 1498"/>
                  <a:gd name="T37" fmla="*/ 217 h 1402"/>
                  <a:gd name="T38" fmla="*/ 1336 w 1498"/>
                  <a:gd name="T39" fmla="*/ 178 h 1402"/>
                  <a:gd name="T40" fmla="*/ 1302 w 1498"/>
                  <a:gd name="T41" fmla="*/ 151 h 1402"/>
                  <a:gd name="T42" fmla="*/ 1260 w 1498"/>
                  <a:gd name="T43" fmla="*/ 141 h 1402"/>
                  <a:gd name="T44" fmla="*/ 237 w 1498"/>
                  <a:gd name="T45" fmla="*/ 0 h 1402"/>
                  <a:gd name="T46" fmla="*/ 1298 w 1498"/>
                  <a:gd name="T47" fmla="*/ 3 h 1402"/>
                  <a:gd name="T48" fmla="*/ 1369 w 1498"/>
                  <a:gd name="T49" fmla="*/ 26 h 1402"/>
                  <a:gd name="T50" fmla="*/ 1428 w 1498"/>
                  <a:gd name="T51" fmla="*/ 70 h 1402"/>
                  <a:gd name="T52" fmla="*/ 1471 w 1498"/>
                  <a:gd name="T53" fmla="*/ 129 h 1402"/>
                  <a:gd name="T54" fmla="*/ 1494 w 1498"/>
                  <a:gd name="T55" fmla="*/ 200 h 1402"/>
                  <a:gd name="T56" fmla="*/ 1498 w 1498"/>
                  <a:gd name="T57" fmla="*/ 865 h 1402"/>
                  <a:gd name="T58" fmla="*/ 1486 w 1498"/>
                  <a:gd name="T59" fmla="*/ 940 h 1402"/>
                  <a:gd name="T60" fmla="*/ 1452 w 1498"/>
                  <a:gd name="T61" fmla="*/ 1006 h 1402"/>
                  <a:gd name="T62" fmla="*/ 1401 w 1498"/>
                  <a:gd name="T63" fmla="*/ 1057 h 1402"/>
                  <a:gd name="T64" fmla="*/ 1335 w 1498"/>
                  <a:gd name="T65" fmla="*/ 1091 h 1402"/>
                  <a:gd name="T66" fmla="*/ 1260 w 1498"/>
                  <a:gd name="T67" fmla="*/ 1104 h 1402"/>
                  <a:gd name="T68" fmla="*/ 419 w 1498"/>
                  <a:gd name="T69" fmla="*/ 1383 h 1402"/>
                  <a:gd name="T70" fmla="*/ 387 w 1498"/>
                  <a:gd name="T71" fmla="*/ 1400 h 1402"/>
                  <a:gd name="T72" fmla="*/ 355 w 1498"/>
                  <a:gd name="T73" fmla="*/ 1401 h 1402"/>
                  <a:gd name="T74" fmla="*/ 324 w 1498"/>
                  <a:gd name="T75" fmla="*/ 1386 h 1402"/>
                  <a:gd name="T76" fmla="*/ 303 w 1498"/>
                  <a:gd name="T77" fmla="*/ 1352 h 1402"/>
                  <a:gd name="T78" fmla="*/ 300 w 1498"/>
                  <a:gd name="T79" fmla="*/ 1104 h 1402"/>
                  <a:gd name="T80" fmla="*/ 199 w 1498"/>
                  <a:gd name="T81" fmla="*/ 1101 h 1402"/>
                  <a:gd name="T82" fmla="*/ 129 w 1498"/>
                  <a:gd name="T83" fmla="*/ 1076 h 1402"/>
                  <a:gd name="T84" fmla="*/ 70 w 1498"/>
                  <a:gd name="T85" fmla="*/ 1034 h 1402"/>
                  <a:gd name="T86" fmla="*/ 26 w 1498"/>
                  <a:gd name="T87" fmla="*/ 975 h 1402"/>
                  <a:gd name="T88" fmla="*/ 2 w 1498"/>
                  <a:gd name="T89" fmla="*/ 904 h 1402"/>
                  <a:gd name="T90" fmla="*/ 0 w 1498"/>
                  <a:gd name="T91" fmla="*/ 239 h 1402"/>
                  <a:gd name="T92" fmla="*/ 12 w 1498"/>
                  <a:gd name="T93" fmla="*/ 164 h 1402"/>
                  <a:gd name="T94" fmla="*/ 45 w 1498"/>
                  <a:gd name="T95" fmla="*/ 98 h 1402"/>
                  <a:gd name="T96" fmla="*/ 97 w 1498"/>
                  <a:gd name="T97" fmla="*/ 47 h 1402"/>
                  <a:gd name="T98" fmla="*/ 163 w 1498"/>
                  <a:gd name="T99" fmla="*/ 13 h 1402"/>
                  <a:gd name="T100" fmla="*/ 237 w 1498"/>
                  <a:gd name="T101" fmla="*/ 0 h 1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98" h="1402">
                    <a:moveTo>
                      <a:pt x="237" y="141"/>
                    </a:moveTo>
                    <a:lnTo>
                      <a:pt x="215" y="144"/>
                    </a:lnTo>
                    <a:lnTo>
                      <a:pt x="195" y="151"/>
                    </a:lnTo>
                    <a:lnTo>
                      <a:pt x="176" y="163"/>
                    </a:lnTo>
                    <a:lnTo>
                      <a:pt x="161" y="178"/>
                    </a:lnTo>
                    <a:lnTo>
                      <a:pt x="150" y="196"/>
                    </a:lnTo>
                    <a:lnTo>
                      <a:pt x="142" y="217"/>
                    </a:lnTo>
                    <a:lnTo>
                      <a:pt x="140" y="239"/>
                    </a:lnTo>
                    <a:lnTo>
                      <a:pt x="140" y="865"/>
                    </a:lnTo>
                    <a:lnTo>
                      <a:pt x="142" y="887"/>
                    </a:lnTo>
                    <a:lnTo>
                      <a:pt x="150" y="908"/>
                    </a:lnTo>
                    <a:lnTo>
                      <a:pt x="161" y="926"/>
                    </a:lnTo>
                    <a:lnTo>
                      <a:pt x="176" y="941"/>
                    </a:lnTo>
                    <a:lnTo>
                      <a:pt x="195" y="953"/>
                    </a:lnTo>
                    <a:lnTo>
                      <a:pt x="215" y="960"/>
                    </a:lnTo>
                    <a:lnTo>
                      <a:pt x="237" y="963"/>
                    </a:lnTo>
                    <a:lnTo>
                      <a:pt x="369" y="963"/>
                    </a:lnTo>
                    <a:lnTo>
                      <a:pt x="388" y="965"/>
                    </a:lnTo>
                    <a:lnTo>
                      <a:pt x="405" y="973"/>
                    </a:lnTo>
                    <a:lnTo>
                      <a:pt x="419" y="983"/>
                    </a:lnTo>
                    <a:lnTo>
                      <a:pt x="430" y="997"/>
                    </a:lnTo>
                    <a:lnTo>
                      <a:pt x="437" y="1014"/>
                    </a:lnTo>
                    <a:lnTo>
                      <a:pt x="440" y="1033"/>
                    </a:lnTo>
                    <a:lnTo>
                      <a:pt x="440" y="1167"/>
                    </a:lnTo>
                    <a:lnTo>
                      <a:pt x="632" y="982"/>
                    </a:lnTo>
                    <a:lnTo>
                      <a:pt x="647" y="972"/>
                    </a:lnTo>
                    <a:lnTo>
                      <a:pt x="662" y="965"/>
                    </a:lnTo>
                    <a:lnTo>
                      <a:pt x="680" y="963"/>
                    </a:lnTo>
                    <a:lnTo>
                      <a:pt x="1260" y="963"/>
                    </a:lnTo>
                    <a:lnTo>
                      <a:pt x="1282" y="960"/>
                    </a:lnTo>
                    <a:lnTo>
                      <a:pt x="1302" y="953"/>
                    </a:lnTo>
                    <a:lnTo>
                      <a:pt x="1320" y="941"/>
                    </a:lnTo>
                    <a:lnTo>
                      <a:pt x="1336" y="926"/>
                    </a:lnTo>
                    <a:lnTo>
                      <a:pt x="1348" y="908"/>
                    </a:lnTo>
                    <a:lnTo>
                      <a:pt x="1355" y="887"/>
                    </a:lnTo>
                    <a:lnTo>
                      <a:pt x="1357" y="865"/>
                    </a:lnTo>
                    <a:lnTo>
                      <a:pt x="1357" y="239"/>
                    </a:lnTo>
                    <a:lnTo>
                      <a:pt x="1355" y="217"/>
                    </a:lnTo>
                    <a:lnTo>
                      <a:pt x="1348" y="196"/>
                    </a:lnTo>
                    <a:lnTo>
                      <a:pt x="1336" y="178"/>
                    </a:lnTo>
                    <a:lnTo>
                      <a:pt x="1320" y="163"/>
                    </a:lnTo>
                    <a:lnTo>
                      <a:pt x="1302" y="151"/>
                    </a:lnTo>
                    <a:lnTo>
                      <a:pt x="1282" y="144"/>
                    </a:lnTo>
                    <a:lnTo>
                      <a:pt x="1260" y="141"/>
                    </a:lnTo>
                    <a:lnTo>
                      <a:pt x="237" y="141"/>
                    </a:lnTo>
                    <a:close/>
                    <a:moveTo>
                      <a:pt x="237" y="0"/>
                    </a:moveTo>
                    <a:lnTo>
                      <a:pt x="1260" y="0"/>
                    </a:lnTo>
                    <a:lnTo>
                      <a:pt x="1298" y="3"/>
                    </a:lnTo>
                    <a:lnTo>
                      <a:pt x="1335" y="13"/>
                    </a:lnTo>
                    <a:lnTo>
                      <a:pt x="1369" y="26"/>
                    </a:lnTo>
                    <a:lnTo>
                      <a:pt x="1401" y="47"/>
                    </a:lnTo>
                    <a:lnTo>
                      <a:pt x="1428" y="70"/>
                    </a:lnTo>
                    <a:lnTo>
                      <a:pt x="1452" y="98"/>
                    </a:lnTo>
                    <a:lnTo>
                      <a:pt x="1471" y="129"/>
                    </a:lnTo>
                    <a:lnTo>
                      <a:pt x="1486" y="164"/>
                    </a:lnTo>
                    <a:lnTo>
                      <a:pt x="1494" y="200"/>
                    </a:lnTo>
                    <a:lnTo>
                      <a:pt x="1498" y="239"/>
                    </a:lnTo>
                    <a:lnTo>
                      <a:pt x="1498" y="865"/>
                    </a:lnTo>
                    <a:lnTo>
                      <a:pt x="1494" y="903"/>
                    </a:lnTo>
                    <a:lnTo>
                      <a:pt x="1486" y="940"/>
                    </a:lnTo>
                    <a:lnTo>
                      <a:pt x="1471" y="974"/>
                    </a:lnTo>
                    <a:lnTo>
                      <a:pt x="1452" y="1006"/>
                    </a:lnTo>
                    <a:lnTo>
                      <a:pt x="1428" y="1033"/>
                    </a:lnTo>
                    <a:lnTo>
                      <a:pt x="1401" y="1057"/>
                    </a:lnTo>
                    <a:lnTo>
                      <a:pt x="1369" y="1076"/>
                    </a:lnTo>
                    <a:lnTo>
                      <a:pt x="1335" y="1091"/>
                    </a:lnTo>
                    <a:lnTo>
                      <a:pt x="1298" y="1101"/>
                    </a:lnTo>
                    <a:lnTo>
                      <a:pt x="1260" y="1104"/>
                    </a:lnTo>
                    <a:lnTo>
                      <a:pt x="709" y="1104"/>
                    </a:lnTo>
                    <a:lnTo>
                      <a:pt x="419" y="1383"/>
                    </a:lnTo>
                    <a:lnTo>
                      <a:pt x="404" y="1394"/>
                    </a:lnTo>
                    <a:lnTo>
                      <a:pt x="387" y="1400"/>
                    </a:lnTo>
                    <a:lnTo>
                      <a:pt x="369" y="1402"/>
                    </a:lnTo>
                    <a:lnTo>
                      <a:pt x="355" y="1401"/>
                    </a:lnTo>
                    <a:lnTo>
                      <a:pt x="342" y="1397"/>
                    </a:lnTo>
                    <a:lnTo>
                      <a:pt x="324" y="1386"/>
                    </a:lnTo>
                    <a:lnTo>
                      <a:pt x="311" y="1370"/>
                    </a:lnTo>
                    <a:lnTo>
                      <a:pt x="303" y="1352"/>
                    </a:lnTo>
                    <a:lnTo>
                      <a:pt x="300" y="1332"/>
                    </a:lnTo>
                    <a:lnTo>
                      <a:pt x="300" y="1104"/>
                    </a:lnTo>
                    <a:lnTo>
                      <a:pt x="237" y="1104"/>
                    </a:lnTo>
                    <a:lnTo>
                      <a:pt x="199" y="1101"/>
                    </a:lnTo>
                    <a:lnTo>
                      <a:pt x="163" y="1091"/>
                    </a:lnTo>
                    <a:lnTo>
                      <a:pt x="129" y="1076"/>
                    </a:lnTo>
                    <a:lnTo>
                      <a:pt x="97" y="1057"/>
                    </a:lnTo>
                    <a:lnTo>
                      <a:pt x="70" y="1034"/>
                    </a:lnTo>
                    <a:lnTo>
                      <a:pt x="45" y="1006"/>
                    </a:lnTo>
                    <a:lnTo>
                      <a:pt x="26" y="975"/>
                    </a:lnTo>
                    <a:lnTo>
                      <a:pt x="12" y="940"/>
                    </a:lnTo>
                    <a:lnTo>
                      <a:pt x="2" y="904"/>
                    </a:lnTo>
                    <a:lnTo>
                      <a:pt x="0" y="865"/>
                    </a:lnTo>
                    <a:lnTo>
                      <a:pt x="0" y="239"/>
                    </a:lnTo>
                    <a:lnTo>
                      <a:pt x="2" y="201"/>
                    </a:lnTo>
                    <a:lnTo>
                      <a:pt x="12" y="164"/>
                    </a:lnTo>
                    <a:lnTo>
                      <a:pt x="26" y="129"/>
                    </a:lnTo>
                    <a:lnTo>
                      <a:pt x="45" y="98"/>
                    </a:lnTo>
                    <a:lnTo>
                      <a:pt x="70" y="71"/>
                    </a:lnTo>
                    <a:lnTo>
                      <a:pt x="97" y="47"/>
                    </a:lnTo>
                    <a:lnTo>
                      <a:pt x="128" y="28"/>
                    </a:lnTo>
                    <a:lnTo>
                      <a:pt x="163" y="13"/>
                    </a:lnTo>
                    <a:lnTo>
                      <a:pt x="199" y="3"/>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6" name="Freeform 64">
                <a:extLst>
                  <a:ext uri="{FF2B5EF4-FFF2-40B4-BE49-F238E27FC236}">
                    <a16:creationId xmlns:a16="http://schemas.microsoft.com/office/drawing/2014/main" id="{43008F68-3AC6-1A48-B998-DEAD7CFA322A}"/>
                  </a:ext>
                </a:extLst>
              </p:cNvPr>
              <p:cNvSpPr>
                <a:spLocks/>
              </p:cNvSpPr>
              <p:nvPr/>
            </p:nvSpPr>
            <p:spPr bwMode="auto">
              <a:xfrm>
                <a:off x="4814889" y="2060575"/>
                <a:ext cx="136525" cy="22225"/>
              </a:xfrm>
              <a:custGeom>
                <a:avLst/>
                <a:gdLst>
                  <a:gd name="T0" fmla="*/ 69 w 856"/>
                  <a:gd name="T1" fmla="*/ 0 h 141"/>
                  <a:gd name="T2" fmla="*/ 785 w 856"/>
                  <a:gd name="T3" fmla="*/ 0 h 141"/>
                  <a:gd name="T4" fmla="*/ 804 w 856"/>
                  <a:gd name="T5" fmla="*/ 3 h 141"/>
                  <a:gd name="T6" fmla="*/ 821 w 856"/>
                  <a:gd name="T7" fmla="*/ 10 h 141"/>
                  <a:gd name="T8" fmla="*/ 836 w 856"/>
                  <a:gd name="T9" fmla="*/ 21 h 141"/>
                  <a:gd name="T10" fmla="*/ 846 w 856"/>
                  <a:gd name="T11" fmla="*/ 35 h 141"/>
                  <a:gd name="T12" fmla="*/ 854 w 856"/>
                  <a:gd name="T13" fmla="*/ 52 h 141"/>
                  <a:gd name="T14" fmla="*/ 856 w 856"/>
                  <a:gd name="T15" fmla="*/ 70 h 141"/>
                  <a:gd name="T16" fmla="*/ 854 w 856"/>
                  <a:gd name="T17" fmla="*/ 89 h 141"/>
                  <a:gd name="T18" fmla="*/ 846 w 856"/>
                  <a:gd name="T19" fmla="*/ 106 h 141"/>
                  <a:gd name="T20" fmla="*/ 836 w 856"/>
                  <a:gd name="T21" fmla="*/ 120 h 141"/>
                  <a:gd name="T22" fmla="*/ 821 w 856"/>
                  <a:gd name="T23" fmla="*/ 132 h 141"/>
                  <a:gd name="T24" fmla="*/ 804 w 856"/>
                  <a:gd name="T25" fmla="*/ 139 h 141"/>
                  <a:gd name="T26" fmla="*/ 785 w 856"/>
                  <a:gd name="T27" fmla="*/ 141 h 141"/>
                  <a:gd name="T28" fmla="*/ 69 w 856"/>
                  <a:gd name="T29" fmla="*/ 141 h 141"/>
                  <a:gd name="T30" fmla="*/ 51 w 856"/>
                  <a:gd name="T31" fmla="*/ 138 h 141"/>
                  <a:gd name="T32" fmla="*/ 34 w 856"/>
                  <a:gd name="T33" fmla="*/ 132 h 141"/>
                  <a:gd name="T34" fmla="*/ 20 w 856"/>
                  <a:gd name="T35" fmla="*/ 120 h 141"/>
                  <a:gd name="T36" fmla="*/ 9 w 856"/>
                  <a:gd name="T37" fmla="*/ 106 h 141"/>
                  <a:gd name="T38" fmla="*/ 2 w 856"/>
                  <a:gd name="T39" fmla="*/ 89 h 141"/>
                  <a:gd name="T40" fmla="*/ 0 w 856"/>
                  <a:gd name="T41" fmla="*/ 70 h 141"/>
                  <a:gd name="T42" fmla="*/ 2 w 856"/>
                  <a:gd name="T43" fmla="*/ 52 h 141"/>
                  <a:gd name="T44" fmla="*/ 9 w 856"/>
                  <a:gd name="T45" fmla="*/ 35 h 141"/>
                  <a:gd name="T46" fmla="*/ 20 w 856"/>
                  <a:gd name="T47" fmla="*/ 21 h 141"/>
                  <a:gd name="T48" fmla="*/ 34 w 856"/>
                  <a:gd name="T49" fmla="*/ 10 h 141"/>
                  <a:gd name="T50" fmla="*/ 51 w 856"/>
                  <a:gd name="T51" fmla="*/ 3 h 141"/>
                  <a:gd name="T52" fmla="*/ 69 w 856"/>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6" h="141">
                    <a:moveTo>
                      <a:pt x="69" y="0"/>
                    </a:moveTo>
                    <a:lnTo>
                      <a:pt x="785" y="0"/>
                    </a:lnTo>
                    <a:lnTo>
                      <a:pt x="804" y="3"/>
                    </a:lnTo>
                    <a:lnTo>
                      <a:pt x="821" y="10"/>
                    </a:lnTo>
                    <a:lnTo>
                      <a:pt x="836" y="21"/>
                    </a:lnTo>
                    <a:lnTo>
                      <a:pt x="846" y="35"/>
                    </a:lnTo>
                    <a:lnTo>
                      <a:pt x="854" y="52"/>
                    </a:lnTo>
                    <a:lnTo>
                      <a:pt x="856" y="70"/>
                    </a:lnTo>
                    <a:lnTo>
                      <a:pt x="854" y="89"/>
                    </a:lnTo>
                    <a:lnTo>
                      <a:pt x="846" y="106"/>
                    </a:lnTo>
                    <a:lnTo>
                      <a:pt x="836" y="120"/>
                    </a:lnTo>
                    <a:lnTo>
                      <a:pt x="821" y="132"/>
                    </a:lnTo>
                    <a:lnTo>
                      <a:pt x="804" y="139"/>
                    </a:lnTo>
                    <a:lnTo>
                      <a:pt x="785" y="141"/>
                    </a:lnTo>
                    <a:lnTo>
                      <a:pt x="69" y="141"/>
                    </a:lnTo>
                    <a:lnTo>
                      <a:pt x="51" y="138"/>
                    </a:lnTo>
                    <a:lnTo>
                      <a:pt x="34" y="132"/>
                    </a:lnTo>
                    <a:lnTo>
                      <a:pt x="20" y="120"/>
                    </a:lnTo>
                    <a:lnTo>
                      <a:pt x="9" y="106"/>
                    </a:lnTo>
                    <a:lnTo>
                      <a:pt x="2" y="89"/>
                    </a:lnTo>
                    <a:lnTo>
                      <a:pt x="0" y="70"/>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17" name="Freeform 65">
                <a:extLst>
                  <a:ext uri="{FF2B5EF4-FFF2-40B4-BE49-F238E27FC236}">
                    <a16:creationId xmlns:a16="http://schemas.microsoft.com/office/drawing/2014/main" id="{F6D80103-04A7-E644-8BEC-B69A685C491F}"/>
                  </a:ext>
                </a:extLst>
              </p:cNvPr>
              <p:cNvSpPr>
                <a:spLocks/>
              </p:cNvSpPr>
              <p:nvPr/>
            </p:nvSpPr>
            <p:spPr bwMode="auto">
              <a:xfrm>
                <a:off x="4814889" y="2101850"/>
                <a:ext cx="136525" cy="22225"/>
              </a:xfrm>
              <a:custGeom>
                <a:avLst/>
                <a:gdLst>
                  <a:gd name="T0" fmla="*/ 69 w 857"/>
                  <a:gd name="T1" fmla="*/ 0 h 141"/>
                  <a:gd name="T2" fmla="*/ 786 w 857"/>
                  <a:gd name="T3" fmla="*/ 0 h 141"/>
                  <a:gd name="T4" fmla="*/ 805 w 857"/>
                  <a:gd name="T5" fmla="*/ 3 h 141"/>
                  <a:gd name="T6" fmla="*/ 822 w 857"/>
                  <a:gd name="T7" fmla="*/ 10 h 141"/>
                  <a:gd name="T8" fmla="*/ 836 w 857"/>
                  <a:gd name="T9" fmla="*/ 21 h 141"/>
                  <a:gd name="T10" fmla="*/ 848 w 857"/>
                  <a:gd name="T11" fmla="*/ 35 h 141"/>
                  <a:gd name="T12" fmla="*/ 854 w 857"/>
                  <a:gd name="T13" fmla="*/ 52 h 141"/>
                  <a:gd name="T14" fmla="*/ 857 w 857"/>
                  <a:gd name="T15" fmla="*/ 71 h 141"/>
                  <a:gd name="T16" fmla="*/ 854 w 857"/>
                  <a:gd name="T17" fmla="*/ 90 h 141"/>
                  <a:gd name="T18" fmla="*/ 848 w 857"/>
                  <a:gd name="T19" fmla="*/ 107 h 141"/>
                  <a:gd name="T20" fmla="*/ 836 w 857"/>
                  <a:gd name="T21" fmla="*/ 121 h 141"/>
                  <a:gd name="T22" fmla="*/ 822 w 857"/>
                  <a:gd name="T23" fmla="*/ 131 h 141"/>
                  <a:gd name="T24" fmla="*/ 805 w 857"/>
                  <a:gd name="T25" fmla="*/ 139 h 141"/>
                  <a:gd name="T26" fmla="*/ 786 w 857"/>
                  <a:gd name="T27" fmla="*/ 141 h 141"/>
                  <a:gd name="T28" fmla="*/ 69 w 857"/>
                  <a:gd name="T29" fmla="*/ 141 h 141"/>
                  <a:gd name="T30" fmla="*/ 51 w 857"/>
                  <a:gd name="T31" fmla="*/ 139 h 141"/>
                  <a:gd name="T32" fmla="*/ 34 w 857"/>
                  <a:gd name="T33" fmla="*/ 131 h 141"/>
                  <a:gd name="T34" fmla="*/ 20 w 857"/>
                  <a:gd name="T35" fmla="*/ 121 h 141"/>
                  <a:gd name="T36" fmla="*/ 9 w 857"/>
                  <a:gd name="T37" fmla="*/ 107 h 141"/>
                  <a:gd name="T38" fmla="*/ 2 w 857"/>
                  <a:gd name="T39" fmla="*/ 90 h 141"/>
                  <a:gd name="T40" fmla="*/ 0 w 857"/>
                  <a:gd name="T41" fmla="*/ 71 h 141"/>
                  <a:gd name="T42" fmla="*/ 2 w 857"/>
                  <a:gd name="T43" fmla="*/ 52 h 141"/>
                  <a:gd name="T44" fmla="*/ 9 w 857"/>
                  <a:gd name="T45" fmla="*/ 35 h 141"/>
                  <a:gd name="T46" fmla="*/ 20 w 857"/>
                  <a:gd name="T47" fmla="*/ 21 h 141"/>
                  <a:gd name="T48" fmla="*/ 34 w 857"/>
                  <a:gd name="T49" fmla="*/ 10 h 141"/>
                  <a:gd name="T50" fmla="*/ 51 w 857"/>
                  <a:gd name="T51" fmla="*/ 3 h 141"/>
                  <a:gd name="T52" fmla="*/ 69 w 857"/>
                  <a:gd name="T53"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7" h="141">
                    <a:moveTo>
                      <a:pt x="69" y="0"/>
                    </a:moveTo>
                    <a:lnTo>
                      <a:pt x="786" y="0"/>
                    </a:lnTo>
                    <a:lnTo>
                      <a:pt x="805" y="3"/>
                    </a:lnTo>
                    <a:lnTo>
                      <a:pt x="822" y="10"/>
                    </a:lnTo>
                    <a:lnTo>
                      <a:pt x="836" y="21"/>
                    </a:lnTo>
                    <a:lnTo>
                      <a:pt x="848" y="35"/>
                    </a:lnTo>
                    <a:lnTo>
                      <a:pt x="854" y="52"/>
                    </a:lnTo>
                    <a:lnTo>
                      <a:pt x="857" y="71"/>
                    </a:lnTo>
                    <a:lnTo>
                      <a:pt x="854" y="90"/>
                    </a:lnTo>
                    <a:lnTo>
                      <a:pt x="848" y="107"/>
                    </a:lnTo>
                    <a:lnTo>
                      <a:pt x="836" y="121"/>
                    </a:lnTo>
                    <a:lnTo>
                      <a:pt x="822" y="131"/>
                    </a:lnTo>
                    <a:lnTo>
                      <a:pt x="805" y="139"/>
                    </a:lnTo>
                    <a:lnTo>
                      <a:pt x="786" y="141"/>
                    </a:lnTo>
                    <a:lnTo>
                      <a:pt x="69" y="141"/>
                    </a:lnTo>
                    <a:lnTo>
                      <a:pt x="51" y="139"/>
                    </a:lnTo>
                    <a:lnTo>
                      <a:pt x="34" y="131"/>
                    </a:lnTo>
                    <a:lnTo>
                      <a:pt x="20" y="121"/>
                    </a:lnTo>
                    <a:lnTo>
                      <a:pt x="9" y="107"/>
                    </a:lnTo>
                    <a:lnTo>
                      <a:pt x="2" y="90"/>
                    </a:lnTo>
                    <a:lnTo>
                      <a:pt x="0" y="71"/>
                    </a:lnTo>
                    <a:lnTo>
                      <a:pt x="2" y="52"/>
                    </a:lnTo>
                    <a:lnTo>
                      <a:pt x="9" y="35"/>
                    </a:lnTo>
                    <a:lnTo>
                      <a:pt x="20" y="21"/>
                    </a:lnTo>
                    <a:lnTo>
                      <a:pt x="34" y="10"/>
                    </a:lnTo>
                    <a:lnTo>
                      <a:pt x="51" y="3"/>
                    </a:lnTo>
                    <a:lnTo>
                      <a:pt x="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grpSp>
        <p:nvGrpSpPr>
          <p:cNvPr id="57" name="组合 56">
            <a:extLst>
              <a:ext uri="{FF2B5EF4-FFF2-40B4-BE49-F238E27FC236}">
                <a16:creationId xmlns:a16="http://schemas.microsoft.com/office/drawing/2014/main" id="{36B1DE75-3B59-5545-B898-EB19273C8D36}"/>
              </a:ext>
            </a:extLst>
          </p:cNvPr>
          <p:cNvGrpSpPr/>
          <p:nvPr/>
        </p:nvGrpSpPr>
        <p:grpSpPr>
          <a:xfrm>
            <a:off x="6272466" y="2096386"/>
            <a:ext cx="2438400" cy="3251791"/>
            <a:chOff x="4900865" y="2245242"/>
            <a:chExt cx="1608881" cy="2152893"/>
          </a:xfrm>
        </p:grpSpPr>
        <p:sp>
          <p:nvSpPr>
            <p:cNvPr id="18" name="矩形 17">
              <a:extLst>
                <a:ext uri="{FF2B5EF4-FFF2-40B4-BE49-F238E27FC236}">
                  <a16:creationId xmlns:a16="http://schemas.microsoft.com/office/drawing/2014/main" id="{F8A62173-788A-1B4F-861D-5E0E8DA2E83D}"/>
                </a:ext>
              </a:extLst>
            </p:cNvPr>
            <p:cNvSpPr/>
            <p:nvPr/>
          </p:nvSpPr>
          <p:spPr>
            <a:xfrm>
              <a:off x="4900865" y="2245242"/>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19" name="文本框 18">
              <a:extLst>
                <a:ext uri="{FF2B5EF4-FFF2-40B4-BE49-F238E27FC236}">
                  <a16:creationId xmlns:a16="http://schemas.microsoft.com/office/drawing/2014/main" id="{D88F2DF5-8835-624B-BF20-60225B24813B}"/>
                </a:ext>
              </a:extLst>
            </p:cNvPr>
            <p:cNvSpPr txBox="1"/>
            <p:nvPr/>
          </p:nvSpPr>
          <p:spPr>
            <a:xfrm>
              <a:off x="4932432" y="3388445"/>
              <a:ext cx="1545747" cy="957708"/>
            </a:xfrm>
            <a:prstGeom prst="rect">
              <a:avLst/>
            </a:prstGeom>
            <a:noFill/>
          </p:spPr>
          <p:txBody>
            <a:bodyPr wrap="square" rtlCol="0">
              <a:spAutoFit/>
            </a:bodyPr>
            <a:lstStyle/>
            <a:p>
              <a:r>
                <a:rPr lang="en-US" altLang="zh-CN" sz="1100" dirty="0">
                  <a:solidFill>
                    <a:srgbClr val="000000"/>
                  </a:solidFill>
                  <a:effectLst/>
                  <a:latin typeface="Arial" panose="020B0604020202020204" pitchFamily="34" charset="0"/>
                </a:rPr>
                <a:t>2020 </a:t>
              </a:r>
              <a:r>
                <a:rPr lang="zh-CN" altLang="en-US" sz="1100" dirty="0">
                  <a:solidFill>
                    <a:srgbClr val="000000"/>
                  </a:solidFill>
                  <a:effectLst/>
                  <a:latin typeface="Arial" panose="020B0604020202020204" pitchFamily="34" charset="0"/>
                </a:rPr>
                <a:t>年，美国货币监理署（</a:t>
              </a:r>
              <a:r>
                <a:rPr lang="en" altLang="zh-CN" sz="1100" dirty="0">
                  <a:solidFill>
                    <a:srgbClr val="000000"/>
                  </a:solidFill>
                  <a:effectLst/>
                  <a:latin typeface="Arial" panose="020B0604020202020204" pitchFamily="34" charset="0"/>
                </a:rPr>
                <a:t>OCC</a:t>
              </a:r>
              <a:r>
                <a:rPr lang="zh-CN" altLang="en" sz="1100" dirty="0">
                  <a:solidFill>
                    <a:srgbClr val="000000"/>
                  </a:solidFill>
                  <a:effectLst/>
                  <a:latin typeface="Arial" panose="020B0604020202020204" pitchFamily="34" charset="0"/>
                </a:rPr>
                <a:t>）</a:t>
              </a:r>
              <a:r>
                <a:rPr lang="zh-CN" altLang="en-US" sz="1100" dirty="0">
                  <a:solidFill>
                    <a:srgbClr val="000000"/>
                  </a:solidFill>
                  <a:effectLst/>
                  <a:latin typeface="Arial" panose="020B0604020202020204" pitchFamily="34" charset="0"/>
                </a:rPr>
                <a:t>和联邦储备委员会对其处以 </a:t>
              </a:r>
              <a:r>
                <a:rPr lang="en-US" altLang="zh-CN" sz="1100" dirty="0">
                  <a:solidFill>
                    <a:srgbClr val="000000"/>
                  </a:solidFill>
                  <a:effectLst/>
                  <a:latin typeface="Arial" panose="020B0604020202020204" pitchFamily="34" charset="0"/>
                </a:rPr>
                <a:t>4 </a:t>
              </a:r>
              <a:r>
                <a:rPr lang="zh-CN" altLang="en-US" sz="1100" dirty="0">
                  <a:solidFill>
                    <a:srgbClr val="000000"/>
                  </a:solidFill>
                  <a:effectLst/>
                  <a:latin typeface="Arial" panose="020B0604020202020204" pitchFamily="34" charset="0"/>
                </a:rPr>
                <a:t>亿美元罚款，原因是“长期未能建立有效的风险管理和数据治理程序”。</a:t>
              </a:r>
              <a:r>
                <a:rPr lang="en-US" altLang="zh-CN" sz="1100" dirty="0">
                  <a:solidFill>
                    <a:srgbClr val="000000"/>
                  </a:solidFill>
                  <a:effectLst/>
                  <a:latin typeface="Arial" panose="020B0604020202020204" pitchFamily="34" charset="0"/>
                </a:rPr>
                <a:t>2024 </a:t>
              </a:r>
              <a:r>
                <a:rPr lang="zh-CN" altLang="en-US" sz="1100" dirty="0">
                  <a:solidFill>
                    <a:srgbClr val="000000"/>
                  </a:solidFill>
                  <a:effectLst/>
                  <a:latin typeface="Arial" panose="020B0604020202020204" pitchFamily="34" charset="0"/>
                </a:rPr>
                <a:t>年，</a:t>
              </a:r>
              <a:r>
                <a:rPr lang="en" altLang="zh-CN" sz="1100" dirty="0">
                  <a:solidFill>
                    <a:srgbClr val="000000"/>
                  </a:solidFill>
                  <a:effectLst/>
                  <a:latin typeface="Arial" panose="020B0604020202020204" pitchFamily="34" charset="0"/>
                </a:rPr>
                <a:t>OCC </a:t>
              </a:r>
              <a:r>
                <a:rPr lang="zh-CN" altLang="en-US" sz="1100" dirty="0">
                  <a:solidFill>
                    <a:srgbClr val="000000"/>
                  </a:solidFill>
                  <a:effectLst/>
                  <a:latin typeface="Arial" panose="020B0604020202020204" pitchFamily="34" charset="0"/>
                </a:rPr>
                <a:t>和联邦储备委员会再次因其未能在 </a:t>
              </a:r>
              <a:r>
                <a:rPr lang="en-US" altLang="zh-CN" sz="1100" dirty="0">
                  <a:solidFill>
                    <a:srgbClr val="000000"/>
                  </a:solidFill>
                  <a:effectLst/>
                  <a:latin typeface="Arial" panose="020B0604020202020204" pitchFamily="34" charset="0"/>
                </a:rPr>
                <a:t>2020 </a:t>
              </a:r>
              <a:r>
                <a:rPr lang="zh-CN" altLang="en-US" sz="1100" dirty="0">
                  <a:solidFill>
                    <a:srgbClr val="000000"/>
                  </a:solidFill>
                  <a:effectLst/>
                  <a:latin typeface="Arial" panose="020B0604020202020204" pitchFamily="34" charset="0"/>
                </a:rPr>
                <a:t>年同意令中整改数据管理问题，追加 </a:t>
              </a:r>
              <a:r>
                <a:rPr lang="en-US" altLang="zh-CN" sz="1100" dirty="0">
                  <a:solidFill>
                    <a:srgbClr val="000000"/>
                  </a:solidFill>
                  <a:effectLst/>
                  <a:latin typeface="Arial" panose="020B0604020202020204" pitchFamily="34" charset="0"/>
                </a:rPr>
                <a:t>1.36 </a:t>
              </a:r>
              <a:r>
                <a:rPr lang="zh-CN" altLang="en-US" sz="1100" dirty="0">
                  <a:solidFill>
                    <a:srgbClr val="000000"/>
                  </a:solidFill>
                  <a:effectLst/>
                  <a:latin typeface="Arial" panose="020B0604020202020204" pitchFamily="34" charset="0"/>
                </a:rPr>
                <a:t>亿美元罚款。</a:t>
              </a:r>
            </a:p>
          </p:txBody>
        </p:sp>
        <p:sp>
          <p:nvSpPr>
            <p:cNvPr id="20" name="文本框 19">
              <a:extLst>
                <a:ext uri="{FF2B5EF4-FFF2-40B4-BE49-F238E27FC236}">
                  <a16:creationId xmlns:a16="http://schemas.microsoft.com/office/drawing/2014/main" id="{2209BB0C-51CE-894F-955E-E1EEED13FE96}"/>
                </a:ext>
              </a:extLst>
            </p:cNvPr>
            <p:cNvSpPr txBox="1"/>
            <p:nvPr/>
          </p:nvSpPr>
          <p:spPr>
            <a:xfrm>
              <a:off x="5110524" y="3039230"/>
              <a:ext cx="1189562" cy="2037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合规性压力</a:t>
              </a:r>
            </a:p>
          </p:txBody>
        </p:sp>
        <p:grpSp>
          <p:nvGrpSpPr>
            <p:cNvPr id="21" name="Group 114">
              <a:extLst>
                <a:ext uri="{FF2B5EF4-FFF2-40B4-BE49-F238E27FC236}">
                  <a16:creationId xmlns:a16="http://schemas.microsoft.com/office/drawing/2014/main" id="{57553E37-0FE9-1F41-AEF2-7ACED8C70D84}"/>
                </a:ext>
              </a:extLst>
            </p:cNvPr>
            <p:cNvGrpSpPr/>
            <p:nvPr/>
          </p:nvGrpSpPr>
          <p:grpSpPr>
            <a:xfrm>
              <a:off x="5448872" y="2510341"/>
              <a:ext cx="512866" cy="442126"/>
              <a:chOff x="4411663" y="2727325"/>
              <a:chExt cx="552451" cy="476251"/>
            </a:xfrm>
            <a:solidFill>
              <a:schemeClr val="tx2"/>
            </a:solidFill>
          </p:grpSpPr>
          <p:sp>
            <p:nvSpPr>
              <p:cNvPr id="22" name="Freeform 153">
                <a:extLst>
                  <a:ext uri="{FF2B5EF4-FFF2-40B4-BE49-F238E27FC236}">
                    <a16:creationId xmlns:a16="http://schemas.microsoft.com/office/drawing/2014/main" id="{EB822FE6-88E2-D545-9576-1B8FF759BC00}"/>
                  </a:ext>
                </a:extLst>
              </p:cNvPr>
              <p:cNvSpPr>
                <a:spLocks/>
              </p:cNvSpPr>
              <p:nvPr/>
            </p:nvSpPr>
            <p:spPr bwMode="auto">
              <a:xfrm>
                <a:off x="4510088" y="2727325"/>
                <a:ext cx="360363" cy="103188"/>
              </a:xfrm>
              <a:custGeom>
                <a:avLst/>
                <a:gdLst>
                  <a:gd name="T0" fmla="*/ 1169 w 2271"/>
                  <a:gd name="T1" fmla="*/ 1 h 651"/>
                  <a:gd name="T2" fmla="*/ 1347 w 2271"/>
                  <a:gd name="T3" fmla="*/ 21 h 651"/>
                  <a:gd name="T4" fmla="*/ 1519 w 2271"/>
                  <a:gd name="T5" fmla="*/ 60 h 651"/>
                  <a:gd name="T6" fmla="*/ 1685 w 2271"/>
                  <a:gd name="T7" fmla="*/ 120 h 651"/>
                  <a:gd name="T8" fmla="*/ 1843 w 2271"/>
                  <a:gd name="T9" fmla="*/ 198 h 651"/>
                  <a:gd name="T10" fmla="*/ 1991 w 2271"/>
                  <a:gd name="T11" fmla="*/ 296 h 651"/>
                  <a:gd name="T12" fmla="*/ 2129 w 2271"/>
                  <a:gd name="T13" fmla="*/ 410 h 651"/>
                  <a:gd name="T14" fmla="*/ 2130 w 2271"/>
                  <a:gd name="T15" fmla="*/ 262 h 651"/>
                  <a:gd name="T16" fmla="*/ 2147 w 2271"/>
                  <a:gd name="T17" fmla="*/ 230 h 651"/>
                  <a:gd name="T18" fmla="*/ 2179 w 2271"/>
                  <a:gd name="T19" fmla="*/ 212 h 651"/>
                  <a:gd name="T20" fmla="*/ 2198 w 2271"/>
                  <a:gd name="T21" fmla="*/ 209 h 651"/>
                  <a:gd name="T22" fmla="*/ 2233 w 2271"/>
                  <a:gd name="T23" fmla="*/ 219 h 651"/>
                  <a:gd name="T24" fmla="*/ 2258 w 2271"/>
                  <a:gd name="T25" fmla="*/ 244 h 651"/>
                  <a:gd name="T26" fmla="*/ 2268 w 2271"/>
                  <a:gd name="T27" fmla="*/ 279 h 651"/>
                  <a:gd name="T28" fmla="*/ 2268 w 2271"/>
                  <a:gd name="T29" fmla="*/ 596 h 651"/>
                  <a:gd name="T30" fmla="*/ 2251 w 2271"/>
                  <a:gd name="T31" fmla="*/ 627 h 651"/>
                  <a:gd name="T32" fmla="*/ 2220 w 2271"/>
                  <a:gd name="T33" fmla="*/ 645 h 651"/>
                  <a:gd name="T34" fmla="*/ 1901 w 2271"/>
                  <a:gd name="T35" fmla="*/ 651 h 651"/>
                  <a:gd name="T36" fmla="*/ 1882 w 2271"/>
                  <a:gd name="T37" fmla="*/ 649 h 651"/>
                  <a:gd name="T38" fmla="*/ 1852 w 2271"/>
                  <a:gd name="T39" fmla="*/ 631 h 651"/>
                  <a:gd name="T40" fmla="*/ 1833 w 2271"/>
                  <a:gd name="T41" fmla="*/ 601 h 651"/>
                  <a:gd name="T42" fmla="*/ 1833 w 2271"/>
                  <a:gd name="T43" fmla="*/ 564 h 651"/>
                  <a:gd name="T44" fmla="*/ 1851 w 2271"/>
                  <a:gd name="T45" fmla="*/ 532 h 651"/>
                  <a:gd name="T46" fmla="*/ 1881 w 2271"/>
                  <a:gd name="T47" fmla="*/ 514 h 651"/>
                  <a:gd name="T48" fmla="*/ 2029 w 2271"/>
                  <a:gd name="T49" fmla="*/ 510 h 651"/>
                  <a:gd name="T50" fmla="*/ 1894 w 2271"/>
                  <a:gd name="T51" fmla="*/ 398 h 651"/>
                  <a:gd name="T52" fmla="*/ 1748 w 2271"/>
                  <a:gd name="T53" fmla="*/ 305 h 651"/>
                  <a:gd name="T54" fmla="*/ 1591 w 2271"/>
                  <a:gd name="T55" fmla="*/ 232 h 651"/>
                  <a:gd name="T56" fmla="*/ 1427 w 2271"/>
                  <a:gd name="T57" fmla="*/ 180 h 651"/>
                  <a:gd name="T58" fmla="*/ 1256 w 2271"/>
                  <a:gd name="T59" fmla="*/ 149 h 651"/>
                  <a:gd name="T60" fmla="*/ 1080 w 2271"/>
                  <a:gd name="T61" fmla="*/ 140 h 651"/>
                  <a:gd name="T62" fmla="*/ 901 w 2271"/>
                  <a:gd name="T63" fmla="*/ 154 h 651"/>
                  <a:gd name="T64" fmla="*/ 727 w 2271"/>
                  <a:gd name="T65" fmla="*/ 190 h 651"/>
                  <a:gd name="T66" fmla="*/ 559 w 2271"/>
                  <a:gd name="T67" fmla="*/ 249 h 651"/>
                  <a:gd name="T68" fmla="*/ 402 w 2271"/>
                  <a:gd name="T69" fmla="*/ 329 h 651"/>
                  <a:gd name="T70" fmla="*/ 255 w 2271"/>
                  <a:gd name="T71" fmla="*/ 429 h 651"/>
                  <a:gd name="T72" fmla="*/ 121 w 2271"/>
                  <a:gd name="T73" fmla="*/ 550 h 651"/>
                  <a:gd name="T74" fmla="*/ 90 w 2271"/>
                  <a:gd name="T75" fmla="*/ 569 h 651"/>
                  <a:gd name="T76" fmla="*/ 54 w 2271"/>
                  <a:gd name="T77" fmla="*/ 569 h 651"/>
                  <a:gd name="T78" fmla="*/ 21 w 2271"/>
                  <a:gd name="T79" fmla="*/ 551 h 651"/>
                  <a:gd name="T80" fmla="*/ 2 w 2271"/>
                  <a:gd name="T81" fmla="*/ 520 h 651"/>
                  <a:gd name="T82" fmla="*/ 2 w 2271"/>
                  <a:gd name="T83" fmla="*/ 484 h 651"/>
                  <a:gd name="T84" fmla="*/ 20 w 2271"/>
                  <a:gd name="T85" fmla="*/ 452 h 651"/>
                  <a:gd name="T86" fmla="*/ 156 w 2271"/>
                  <a:gd name="T87" fmla="*/ 329 h 651"/>
                  <a:gd name="T88" fmla="*/ 304 w 2271"/>
                  <a:gd name="T89" fmla="*/ 224 h 651"/>
                  <a:gd name="T90" fmla="*/ 463 w 2271"/>
                  <a:gd name="T91" fmla="*/ 139 h 651"/>
                  <a:gd name="T92" fmla="*/ 631 w 2271"/>
                  <a:gd name="T93" fmla="*/ 74 h 651"/>
                  <a:gd name="T94" fmla="*/ 806 w 2271"/>
                  <a:gd name="T95" fmla="*/ 28 h 651"/>
                  <a:gd name="T96" fmla="*/ 986 w 2271"/>
                  <a:gd name="T97" fmla="*/ 4 h 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71" h="651">
                    <a:moveTo>
                      <a:pt x="1079" y="0"/>
                    </a:moveTo>
                    <a:lnTo>
                      <a:pt x="1169" y="1"/>
                    </a:lnTo>
                    <a:lnTo>
                      <a:pt x="1258" y="8"/>
                    </a:lnTo>
                    <a:lnTo>
                      <a:pt x="1347" y="21"/>
                    </a:lnTo>
                    <a:lnTo>
                      <a:pt x="1433" y="38"/>
                    </a:lnTo>
                    <a:lnTo>
                      <a:pt x="1519" y="60"/>
                    </a:lnTo>
                    <a:lnTo>
                      <a:pt x="1603" y="87"/>
                    </a:lnTo>
                    <a:lnTo>
                      <a:pt x="1685" y="120"/>
                    </a:lnTo>
                    <a:lnTo>
                      <a:pt x="1765" y="157"/>
                    </a:lnTo>
                    <a:lnTo>
                      <a:pt x="1843" y="198"/>
                    </a:lnTo>
                    <a:lnTo>
                      <a:pt x="1918" y="244"/>
                    </a:lnTo>
                    <a:lnTo>
                      <a:pt x="1991" y="296"/>
                    </a:lnTo>
                    <a:lnTo>
                      <a:pt x="2062" y="351"/>
                    </a:lnTo>
                    <a:lnTo>
                      <a:pt x="2129" y="410"/>
                    </a:lnTo>
                    <a:lnTo>
                      <a:pt x="2127" y="281"/>
                    </a:lnTo>
                    <a:lnTo>
                      <a:pt x="2130" y="262"/>
                    </a:lnTo>
                    <a:lnTo>
                      <a:pt x="2137" y="245"/>
                    </a:lnTo>
                    <a:lnTo>
                      <a:pt x="2147" y="230"/>
                    </a:lnTo>
                    <a:lnTo>
                      <a:pt x="2162" y="220"/>
                    </a:lnTo>
                    <a:lnTo>
                      <a:pt x="2179" y="212"/>
                    </a:lnTo>
                    <a:lnTo>
                      <a:pt x="2197" y="209"/>
                    </a:lnTo>
                    <a:lnTo>
                      <a:pt x="2198" y="209"/>
                    </a:lnTo>
                    <a:lnTo>
                      <a:pt x="2217" y="212"/>
                    </a:lnTo>
                    <a:lnTo>
                      <a:pt x="2233" y="219"/>
                    </a:lnTo>
                    <a:lnTo>
                      <a:pt x="2247" y="230"/>
                    </a:lnTo>
                    <a:lnTo>
                      <a:pt x="2258" y="244"/>
                    </a:lnTo>
                    <a:lnTo>
                      <a:pt x="2265" y="261"/>
                    </a:lnTo>
                    <a:lnTo>
                      <a:pt x="2268" y="279"/>
                    </a:lnTo>
                    <a:lnTo>
                      <a:pt x="2271" y="577"/>
                    </a:lnTo>
                    <a:lnTo>
                      <a:pt x="2268" y="596"/>
                    </a:lnTo>
                    <a:lnTo>
                      <a:pt x="2262" y="613"/>
                    </a:lnTo>
                    <a:lnTo>
                      <a:pt x="2251" y="627"/>
                    </a:lnTo>
                    <a:lnTo>
                      <a:pt x="2237" y="638"/>
                    </a:lnTo>
                    <a:lnTo>
                      <a:pt x="2220" y="645"/>
                    </a:lnTo>
                    <a:lnTo>
                      <a:pt x="2201" y="648"/>
                    </a:lnTo>
                    <a:lnTo>
                      <a:pt x="1901" y="651"/>
                    </a:lnTo>
                    <a:lnTo>
                      <a:pt x="1900" y="651"/>
                    </a:lnTo>
                    <a:lnTo>
                      <a:pt x="1882" y="649"/>
                    </a:lnTo>
                    <a:lnTo>
                      <a:pt x="1866" y="642"/>
                    </a:lnTo>
                    <a:lnTo>
                      <a:pt x="1852" y="631"/>
                    </a:lnTo>
                    <a:lnTo>
                      <a:pt x="1840" y="617"/>
                    </a:lnTo>
                    <a:lnTo>
                      <a:pt x="1833" y="601"/>
                    </a:lnTo>
                    <a:lnTo>
                      <a:pt x="1831" y="582"/>
                    </a:lnTo>
                    <a:lnTo>
                      <a:pt x="1833" y="564"/>
                    </a:lnTo>
                    <a:lnTo>
                      <a:pt x="1840" y="547"/>
                    </a:lnTo>
                    <a:lnTo>
                      <a:pt x="1851" y="532"/>
                    </a:lnTo>
                    <a:lnTo>
                      <a:pt x="1865" y="522"/>
                    </a:lnTo>
                    <a:lnTo>
                      <a:pt x="1881" y="514"/>
                    </a:lnTo>
                    <a:lnTo>
                      <a:pt x="1900" y="511"/>
                    </a:lnTo>
                    <a:lnTo>
                      <a:pt x="2029" y="510"/>
                    </a:lnTo>
                    <a:lnTo>
                      <a:pt x="1964" y="451"/>
                    </a:lnTo>
                    <a:lnTo>
                      <a:pt x="1894" y="398"/>
                    </a:lnTo>
                    <a:lnTo>
                      <a:pt x="1822" y="349"/>
                    </a:lnTo>
                    <a:lnTo>
                      <a:pt x="1748" y="305"/>
                    </a:lnTo>
                    <a:lnTo>
                      <a:pt x="1671" y="266"/>
                    </a:lnTo>
                    <a:lnTo>
                      <a:pt x="1591" y="232"/>
                    </a:lnTo>
                    <a:lnTo>
                      <a:pt x="1510" y="204"/>
                    </a:lnTo>
                    <a:lnTo>
                      <a:pt x="1427" y="180"/>
                    </a:lnTo>
                    <a:lnTo>
                      <a:pt x="1342" y="162"/>
                    </a:lnTo>
                    <a:lnTo>
                      <a:pt x="1256" y="149"/>
                    </a:lnTo>
                    <a:lnTo>
                      <a:pt x="1169" y="142"/>
                    </a:lnTo>
                    <a:lnTo>
                      <a:pt x="1080" y="140"/>
                    </a:lnTo>
                    <a:lnTo>
                      <a:pt x="989" y="144"/>
                    </a:lnTo>
                    <a:lnTo>
                      <a:pt x="901" y="154"/>
                    </a:lnTo>
                    <a:lnTo>
                      <a:pt x="812" y="169"/>
                    </a:lnTo>
                    <a:lnTo>
                      <a:pt x="727" y="190"/>
                    </a:lnTo>
                    <a:lnTo>
                      <a:pt x="642" y="217"/>
                    </a:lnTo>
                    <a:lnTo>
                      <a:pt x="559" y="249"/>
                    </a:lnTo>
                    <a:lnTo>
                      <a:pt x="480" y="286"/>
                    </a:lnTo>
                    <a:lnTo>
                      <a:pt x="402" y="329"/>
                    </a:lnTo>
                    <a:lnTo>
                      <a:pt x="327" y="377"/>
                    </a:lnTo>
                    <a:lnTo>
                      <a:pt x="255" y="429"/>
                    </a:lnTo>
                    <a:lnTo>
                      <a:pt x="187" y="487"/>
                    </a:lnTo>
                    <a:lnTo>
                      <a:pt x="121" y="550"/>
                    </a:lnTo>
                    <a:lnTo>
                      <a:pt x="107" y="562"/>
                    </a:lnTo>
                    <a:lnTo>
                      <a:pt x="90" y="569"/>
                    </a:lnTo>
                    <a:lnTo>
                      <a:pt x="72" y="571"/>
                    </a:lnTo>
                    <a:lnTo>
                      <a:pt x="54" y="569"/>
                    </a:lnTo>
                    <a:lnTo>
                      <a:pt x="37" y="563"/>
                    </a:lnTo>
                    <a:lnTo>
                      <a:pt x="21" y="551"/>
                    </a:lnTo>
                    <a:lnTo>
                      <a:pt x="10" y="536"/>
                    </a:lnTo>
                    <a:lnTo>
                      <a:pt x="2" y="520"/>
                    </a:lnTo>
                    <a:lnTo>
                      <a:pt x="0" y="502"/>
                    </a:lnTo>
                    <a:lnTo>
                      <a:pt x="2" y="484"/>
                    </a:lnTo>
                    <a:lnTo>
                      <a:pt x="9" y="467"/>
                    </a:lnTo>
                    <a:lnTo>
                      <a:pt x="20" y="452"/>
                    </a:lnTo>
                    <a:lnTo>
                      <a:pt x="87" y="388"/>
                    </a:lnTo>
                    <a:lnTo>
                      <a:pt x="156" y="329"/>
                    </a:lnTo>
                    <a:lnTo>
                      <a:pt x="229" y="275"/>
                    </a:lnTo>
                    <a:lnTo>
                      <a:pt x="304" y="224"/>
                    </a:lnTo>
                    <a:lnTo>
                      <a:pt x="382" y="179"/>
                    </a:lnTo>
                    <a:lnTo>
                      <a:pt x="463" y="139"/>
                    </a:lnTo>
                    <a:lnTo>
                      <a:pt x="545" y="104"/>
                    </a:lnTo>
                    <a:lnTo>
                      <a:pt x="631" y="74"/>
                    </a:lnTo>
                    <a:lnTo>
                      <a:pt x="717" y="48"/>
                    </a:lnTo>
                    <a:lnTo>
                      <a:pt x="806" y="28"/>
                    </a:lnTo>
                    <a:lnTo>
                      <a:pt x="895" y="14"/>
                    </a:lnTo>
                    <a:lnTo>
                      <a:pt x="986" y="4"/>
                    </a:lnTo>
                    <a:lnTo>
                      <a:pt x="10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3" name="Freeform 154">
                <a:extLst>
                  <a:ext uri="{FF2B5EF4-FFF2-40B4-BE49-F238E27FC236}">
                    <a16:creationId xmlns:a16="http://schemas.microsoft.com/office/drawing/2014/main" id="{F3DCAA29-2F36-EF43-A351-7FF83DC54F64}"/>
                  </a:ext>
                </a:extLst>
              </p:cNvPr>
              <p:cNvSpPr>
                <a:spLocks/>
              </p:cNvSpPr>
              <p:nvPr/>
            </p:nvSpPr>
            <p:spPr bwMode="auto">
              <a:xfrm>
                <a:off x="4497388" y="3100388"/>
                <a:ext cx="360363" cy="103188"/>
              </a:xfrm>
              <a:custGeom>
                <a:avLst/>
                <a:gdLst>
                  <a:gd name="T0" fmla="*/ 370 w 2271"/>
                  <a:gd name="T1" fmla="*/ 0 h 654"/>
                  <a:gd name="T2" fmla="*/ 405 w 2271"/>
                  <a:gd name="T3" fmla="*/ 10 h 654"/>
                  <a:gd name="T4" fmla="*/ 430 w 2271"/>
                  <a:gd name="T5" fmla="*/ 35 h 654"/>
                  <a:gd name="T6" fmla="*/ 441 w 2271"/>
                  <a:gd name="T7" fmla="*/ 70 h 654"/>
                  <a:gd name="T8" fmla="*/ 431 w 2271"/>
                  <a:gd name="T9" fmla="*/ 106 h 654"/>
                  <a:gd name="T10" fmla="*/ 406 w 2271"/>
                  <a:gd name="T11" fmla="*/ 131 h 654"/>
                  <a:gd name="T12" fmla="*/ 371 w 2271"/>
                  <a:gd name="T13" fmla="*/ 141 h 654"/>
                  <a:gd name="T14" fmla="*/ 308 w 2271"/>
                  <a:gd name="T15" fmla="*/ 201 h 654"/>
                  <a:gd name="T16" fmla="*/ 449 w 2271"/>
                  <a:gd name="T17" fmla="*/ 303 h 654"/>
                  <a:gd name="T18" fmla="*/ 601 w 2271"/>
                  <a:gd name="T19" fmla="*/ 386 h 654"/>
                  <a:gd name="T20" fmla="*/ 761 w 2271"/>
                  <a:gd name="T21" fmla="*/ 449 h 654"/>
                  <a:gd name="T22" fmla="*/ 929 w 2271"/>
                  <a:gd name="T23" fmla="*/ 491 h 654"/>
                  <a:gd name="T24" fmla="*/ 1103 w 2271"/>
                  <a:gd name="T25" fmla="*/ 511 h 654"/>
                  <a:gd name="T26" fmla="*/ 1281 w 2271"/>
                  <a:gd name="T27" fmla="*/ 508 h 654"/>
                  <a:gd name="T28" fmla="*/ 1458 w 2271"/>
                  <a:gd name="T29" fmla="*/ 483 h 654"/>
                  <a:gd name="T30" fmla="*/ 1629 w 2271"/>
                  <a:gd name="T31" fmla="*/ 436 h 654"/>
                  <a:gd name="T32" fmla="*/ 1792 w 2271"/>
                  <a:gd name="T33" fmla="*/ 366 h 654"/>
                  <a:gd name="T34" fmla="*/ 1944 w 2271"/>
                  <a:gd name="T35" fmla="*/ 276 h 654"/>
                  <a:gd name="T36" fmla="*/ 2085 w 2271"/>
                  <a:gd name="T37" fmla="*/ 166 h 654"/>
                  <a:gd name="T38" fmla="*/ 2165 w 2271"/>
                  <a:gd name="T39" fmla="*/ 91 h 654"/>
                  <a:gd name="T40" fmla="*/ 2200 w 2271"/>
                  <a:gd name="T41" fmla="*/ 81 h 654"/>
                  <a:gd name="T42" fmla="*/ 2235 w 2271"/>
                  <a:gd name="T43" fmla="*/ 91 h 654"/>
                  <a:gd name="T44" fmla="*/ 2262 w 2271"/>
                  <a:gd name="T45" fmla="*/ 117 h 654"/>
                  <a:gd name="T46" fmla="*/ 2271 w 2271"/>
                  <a:gd name="T47" fmla="*/ 152 h 654"/>
                  <a:gd name="T48" fmla="*/ 2263 w 2271"/>
                  <a:gd name="T49" fmla="*/ 187 h 654"/>
                  <a:gd name="T50" fmla="*/ 2185 w 2271"/>
                  <a:gd name="T51" fmla="*/ 266 h 654"/>
                  <a:gd name="T52" fmla="*/ 2043 w 2271"/>
                  <a:gd name="T53" fmla="*/ 380 h 654"/>
                  <a:gd name="T54" fmla="*/ 1890 w 2271"/>
                  <a:gd name="T55" fmla="*/ 475 h 654"/>
                  <a:gd name="T56" fmla="*/ 1726 w 2271"/>
                  <a:gd name="T57" fmla="*/ 551 h 654"/>
                  <a:gd name="T58" fmla="*/ 1554 w 2271"/>
                  <a:gd name="T59" fmla="*/ 605 h 654"/>
                  <a:gd name="T60" fmla="*/ 1376 w 2271"/>
                  <a:gd name="T61" fmla="*/ 640 h 654"/>
                  <a:gd name="T62" fmla="*/ 1194 w 2271"/>
                  <a:gd name="T63" fmla="*/ 654 h 654"/>
                  <a:gd name="T64" fmla="*/ 1086 w 2271"/>
                  <a:gd name="T65" fmla="*/ 650 h 654"/>
                  <a:gd name="T66" fmla="*/ 912 w 2271"/>
                  <a:gd name="T67" fmla="*/ 630 h 654"/>
                  <a:gd name="T68" fmla="*/ 742 w 2271"/>
                  <a:gd name="T69" fmla="*/ 590 h 654"/>
                  <a:gd name="T70" fmla="*/ 579 w 2271"/>
                  <a:gd name="T71" fmla="*/ 531 h 654"/>
                  <a:gd name="T72" fmla="*/ 424 w 2271"/>
                  <a:gd name="T73" fmla="*/ 453 h 654"/>
                  <a:gd name="T74" fmla="*/ 278 w 2271"/>
                  <a:gd name="T75" fmla="*/ 356 h 654"/>
                  <a:gd name="T76" fmla="*/ 143 w 2271"/>
                  <a:gd name="T77" fmla="*/ 242 h 654"/>
                  <a:gd name="T78" fmla="*/ 142 w 2271"/>
                  <a:gd name="T79" fmla="*/ 392 h 654"/>
                  <a:gd name="T80" fmla="*/ 124 w 2271"/>
                  <a:gd name="T81" fmla="*/ 422 h 654"/>
                  <a:gd name="T82" fmla="*/ 94 w 2271"/>
                  <a:gd name="T83" fmla="*/ 441 h 654"/>
                  <a:gd name="T84" fmla="*/ 74 w 2271"/>
                  <a:gd name="T85" fmla="*/ 443 h 654"/>
                  <a:gd name="T86" fmla="*/ 39 w 2271"/>
                  <a:gd name="T87" fmla="*/ 434 h 654"/>
                  <a:gd name="T88" fmla="*/ 14 w 2271"/>
                  <a:gd name="T89" fmla="*/ 410 h 654"/>
                  <a:gd name="T90" fmla="*/ 4 w 2271"/>
                  <a:gd name="T91" fmla="*/ 374 h 654"/>
                  <a:gd name="T92" fmla="*/ 3 w 2271"/>
                  <a:gd name="T93" fmla="*/ 56 h 654"/>
                  <a:gd name="T94" fmla="*/ 20 w 2271"/>
                  <a:gd name="T95" fmla="*/ 26 h 654"/>
                  <a:gd name="T96" fmla="*/ 51 w 2271"/>
                  <a:gd name="T97" fmla="*/ 7 h 654"/>
                  <a:gd name="T98" fmla="*/ 369 w 2271"/>
                  <a:gd name="T99"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71" h="654">
                    <a:moveTo>
                      <a:pt x="369" y="0"/>
                    </a:moveTo>
                    <a:lnTo>
                      <a:pt x="370" y="0"/>
                    </a:lnTo>
                    <a:lnTo>
                      <a:pt x="389" y="4"/>
                    </a:lnTo>
                    <a:lnTo>
                      <a:pt x="405" y="10"/>
                    </a:lnTo>
                    <a:lnTo>
                      <a:pt x="420" y="22"/>
                    </a:lnTo>
                    <a:lnTo>
                      <a:pt x="430" y="35"/>
                    </a:lnTo>
                    <a:lnTo>
                      <a:pt x="438" y="52"/>
                    </a:lnTo>
                    <a:lnTo>
                      <a:pt x="441" y="70"/>
                    </a:lnTo>
                    <a:lnTo>
                      <a:pt x="438" y="89"/>
                    </a:lnTo>
                    <a:lnTo>
                      <a:pt x="431" y="106"/>
                    </a:lnTo>
                    <a:lnTo>
                      <a:pt x="421" y="120"/>
                    </a:lnTo>
                    <a:lnTo>
                      <a:pt x="406" y="131"/>
                    </a:lnTo>
                    <a:lnTo>
                      <a:pt x="389" y="138"/>
                    </a:lnTo>
                    <a:lnTo>
                      <a:pt x="371" y="141"/>
                    </a:lnTo>
                    <a:lnTo>
                      <a:pt x="241" y="142"/>
                    </a:lnTo>
                    <a:lnTo>
                      <a:pt x="308" y="201"/>
                    </a:lnTo>
                    <a:lnTo>
                      <a:pt x="376" y="254"/>
                    </a:lnTo>
                    <a:lnTo>
                      <a:pt x="449" y="303"/>
                    </a:lnTo>
                    <a:lnTo>
                      <a:pt x="523" y="348"/>
                    </a:lnTo>
                    <a:lnTo>
                      <a:pt x="601" y="386"/>
                    </a:lnTo>
                    <a:lnTo>
                      <a:pt x="680" y="420"/>
                    </a:lnTo>
                    <a:lnTo>
                      <a:pt x="761" y="449"/>
                    </a:lnTo>
                    <a:lnTo>
                      <a:pt x="845" y="473"/>
                    </a:lnTo>
                    <a:lnTo>
                      <a:pt x="929" y="491"/>
                    </a:lnTo>
                    <a:lnTo>
                      <a:pt x="1016" y="503"/>
                    </a:lnTo>
                    <a:lnTo>
                      <a:pt x="1103" y="511"/>
                    </a:lnTo>
                    <a:lnTo>
                      <a:pt x="1192" y="513"/>
                    </a:lnTo>
                    <a:lnTo>
                      <a:pt x="1281" y="508"/>
                    </a:lnTo>
                    <a:lnTo>
                      <a:pt x="1371" y="499"/>
                    </a:lnTo>
                    <a:lnTo>
                      <a:pt x="1458" y="483"/>
                    </a:lnTo>
                    <a:lnTo>
                      <a:pt x="1545" y="462"/>
                    </a:lnTo>
                    <a:lnTo>
                      <a:pt x="1629" y="436"/>
                    </a:lnTo>
                    <a:lnTo>
                      <a:pt x="1712" y="403"/>
                    </a:lnTo>
                    <a:lnTo>
                      <a:pt x="1792" y="366"/>
                    </a:lnTo>
                    <a:lnTo>
                      <a:pt x="1870" y="323"/>
                    </a:lnTo>
                    <a:lnTo>
                      <a:pt x="1944" y="276"/>
                    </a:lnTo>
                    <a:lnTo>
                      <a:pt x="2016" y="223"/>
                    </a:lnTo>
                    <a:lnTo>
                      <a:pt x="2085" y="166"/>
                    </a:lnTo>
                    <a:lnTo>
                      <a:pt x="2150" y="102"/>
                    </a:lnTo>
                    <a:lnTo>
                      <a:pt x="2165" y="91"/>
                    </a:lnTo>
                    <a:lnTo>
                      <a:pt x="2182" y="85"/>
                    </a:lnTo>
                    <a:lnTo>
                      <a:pt x="2200" y="81"/>
                    </a:lnTo>
                    <a:lnTo>
                      <a:pt x="2218" y="85"/>
                    </a:lnTo>
                    <a:lnTo>
                      <a:pt x="2235" y="91"/>
                    </a:lnTo>
                    <a:lnTo>
                      <a:pt x="2250" y="102"/>
                    </a:lnTo>
                    <a:lnTo>
                      <a:pt x="2262" y="117"/>
                    </a:lnTo>
                    <a:lnTo>
                      <a:pt x="2269" y="134"/>
                    </a:lnTo>
                    <a:lnTo>
                      <a:pt x="2271" y="152"/>
                    </a:lnTo>
                    <a:lnTo>
                      <a:pt x="2269" y="170"/>
                    </a:lnTo>
                    <a:lnTo>
                      <a:pt x="2263" y="187"/>
                    </a:lnTo>
                    <a:lnTo>
                      <a:pt x="2251" y="202"/>
                    </a:lnTo>
                    <a:lnTo>
                      <a:pt x="2185" y="266"/>
                    </a:lnTo>
                    <a:lnTo>
                      <a:pt x="2115" y="325"/>
                    </a:lnTo>
                    <a:lnTo>
                      <a:pt x="2043" y="380"/>
                    </a:lnTo>
                    <a:lnTo>
                      <a:pt x="1968" y="430"/>
                    </a:lnTo>
                    <a:lnTo>
                      <a:pt x="1890" y="475"/>
                    </a:lnTo>
                    <a:lnTo>
                      <a:pt x="1809" y="515"/>
                    </a:lnTo>
                    <a:lnTo>
                      <a:pt x="1726" y="551"/>
                    </a:lnTo>
                    <a:lnTo>
                      <a:pt x="1641" y="580"/>
                    </a:lnTo>
                    <a:lnTo>
                      <a:pt x="1554" y="605"/>
                    </a:lnTo>
                    <a:lnTo>
                      <a:pt x="1466" y="625"/>
                    </a:lnTo>
                    <a:lnTo>
                      <a:pt x="1376" y="640"/>
                    </a:lnTo>
                    <a:lnTo>
                      <a:pt x="1285" y="649"/>
                    </a:lnTo>
                    <a:lnTo>
                      <a:pt x="1194" y="654"/>
                    </a:lnTo>
                    <a:lnTo>
                      <a:pt x="1176" y="654"/>
                    </a:lnTo>
                    <a:lnTo>
                      <a:pt x="1086" y="650"/>
                    </a:lnTo>
                    <a:lnTo>
                      <a:pt x="999" y="643"/>
                    </a:lnTo>
                    <a:lnTo>
                      <a:pt x="912" y="630"/>
                    </a:lnTo>
                    <a:lnTo>
                      <a:pt x="827" y="613"/>
                    </a:lnTo>
                    <a:lnTo>
                      <a:pt x="742" y="590"/>
                    </a:lnTo>
                    <a:lnTo>
                      <a:pt x="660" y="563"/>
                    </a:lnTo>
                    <a:lnTo>
                      <a:pt x="579" y="531"/>
                    </a:lnTo>
                    <a:lnTo>
                      <a:pt x="501" y="494"/>
                    </a:lnTo>
                    <a:lnTo>
                      <a:pt x="424" y="453"/>
                    </a:lnTo>
                    <a:lnTo>
                      <a:pt x="350" y="406"/>
                    </a:lnTo>
                    <a:lnTo>
                      <a:pt x="278" y="356"/>
                    </a:lnTo>
                    <a:lnTo>
                      <a:pt x="209" y="301"/>
                    </a:lnTo>
                    <a:lnTo>
                      <a:pt x="143" y="242"/>
                    </a:lnTo>
                    <a:lnTo>
                      <a:pt x="144" y="373"/>
                    </a:lnTo>
                    <a:lnTo>
                      <a:pt x="142" y="392"/>
                    </a:lnTo>
                    <a:lnTo>
                      <a:pt x="135" y="409"/>
                    </a:lnTo>
                    <a:lnTo>
                      <a:pt x="124" y="422"/>
                    </a:lnTo>
                    <a:lnTo>
                      <a:pt x="110" y="434"/>
                    </a:lnTo>
                    <a:lnTo>
                      <a:pt x="94" y="441"/>
                    </a:lnTo>
                    <a:lnTo>
                      <a:pt x="75" y="443"/>
                    </a:lnTo>
                    <a:lnTo>
                      <a:pt x="74" y="443"/>
                    </a:lnTo>
                    <a:lnTo>
                      <a:pt x="56" y="441"/>
                    </a:lnTo>
                    <a:lnTo>
                      <a:pt x="39" y="434"/>
                    </a:lnTo>
                    <a:lnTo>
                      <a:pt x="25" y="423"/>
                    </a:lnTo>
                    <a:lnTo>
                      <a:pt x="14" y="410"/>
                    </a:lnTo>
                    <a:lnTo>
                      <a:pt x="6" y="393"/>
                    </a:lnTo>
                    <a:lnTo>
                      <a:pt x="4" y="374"/>
                    </a:lnTo>
                    <a:lnTo>
                      <a:pt x="0" y="75"/>
                    </a:lnTo>
                    <a:lnTo>
                      <a:pt x="3" y="56"/>
                    </a:lnTo>
                    <a:lnTo>
                      <a:pt x="9" y="39"/>
                    </a:lnTo>
                    <a:lnTo>
                      <a:pt x="20" y="26"/>
                    </a:lnTo>
                    <a:lnTo>
                      <a:pt x="35" y="14"/>
                    </a:lnTo>
                    <a:lnTo>
                      <a:pt x="51" y="7"/>
                    </a:lnTo>
                    <a:lnTo>
                      <a:pt x="70" y="5"/>
                    </a:lnTo>
                    <a:lnTo>
                      <a:pt x="36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4" name="Freeform 155">
                <a:extLst>
                  <a:ext uri="{FF2B5EF4-FFF2-40B4-BE49-F238E27FC236}">
                    <a16:creationId xmlns:a16="http://schemas.microsoft.com/office/drawing/2014/main" id="{26721479-2A87-8E41-B311-771F68227130}"/>
                  </a:ext>
                </a:extLst>
              </p:cNvPr>
              <p:cNvSpPr>
                <a:spLocks/>
              </p:cNvSpPr>
              <p:nvPr/>
            </p:nvSpPr>
            <p:spPr bwMode="auto">
              <a:xfrm>
                <a:off x="4411663" y="2857500"/>
                <a:ext cx="220663" cy="234950"/>
              </a:xfrm>
              <a:custGeom>
                <a:avLst/>
                <a:gdLst>
                  <a:gd name="T0" fmla="*/ 766 w 1387"/>
                  <a:gd name="T1" fmla="*/ 3 h 1483"/>
                  <a:gd name="T2" fmla="*/ 885 w 1387"/>
                  <a:gd name="T3" fmla="*/ 49 h 1483"/>
                  <a:gd name="T4" fmla="*/ 973 w 1387"/>
                  <a:gd name="T5" fmla="*/ 137 h 1483"/>
                  <a:gd name="T6" fmla="*/ 1019 w 1387"/>
                  <a:gd name="T7" fmla="*/ 256 h 1483"/>
                  <a:gd name="T8" fmla="*/ 1020 w 1387"/>
                  <a:gd name="T9" fmla="*/ 585 h 1483"/>
                  <a:gd name="T10" fmla="*/ 988 w 1387"/>
                  <a:gd name="T11" fmla="*/ 663 h 1483"/>
                  <a:gd name="T12" fmla="*/ 992 w 1387"/>
                  <a:gd name="T13" fmla="*/ 874 h 1483"/>
                  <a:gd name="T14" fmla="*/ 1082 w 1387"/>
                  <a:gd name="T15" fmla="*/ 925 h 1483"/>
                  <a:gd name="T16" fmla="*/ 1194 w 1387"/>
                  <a:gd name="T17" fmla="*/ 996 h 1483"/>
                  <a:gd name="T18" fmla="*/ 1315 w 1387"/>
                  <a:gd name="T19" fmla="*/ 1088 h 1483"/>
                  <a:gd name="T20" fmla="*/ 1368 w 1387"/>
                  <a:gd name="T21" fmla="*/ 1155 h 1483"/>
                  <a:gd name="T22" fmla="*/ 1387 w 1387"/>
                  <a:gd name="T23" fmla="*/ 1238 h 1483"/>
                  <a:gd name="T24" fmla="*/ 1377 w 1387"/>
                  <a:gd name="T25" fmla="*/ 1448 h 1483"/>
                  <a:gd name="T26" fmla="*/ 1335 w 1387"/>
                  <a:gd name="T27" fmla="*/ 1480 h 1483"/>
                  <a:gd name="T28" fmla="*/ 1280 w 1387"/>
                  <a:gd name="T29" fmla="*/ 1474 h 1483"/>
                  <a:gd name="T30" fmla="*/ 1249 w 1387"/>
                  <a:gd name="T31" fmla="*/ 1432 h 1483"/>
                  <a:gd name="T32" fmla="*/ 1243 w 1387"/>
                  <a:gd name="T33" fmla="*/ 1222 h 1483"/>
                  <a:gd name="T34" fmla="*/ 1188 w 1387"/>
                  <a:gd name="T35" fmla="*/ 1165 h 1483"/>
                  <a:gd name="T36" fmla="*/ 1075 w 1387"/>
                  <a:gd name="T37" fmla="*/ 1085 h 1483"/>
                  <a:gd name="T38" fmla="*/ 974 w 1387"/>
                  <a:gd name="T39" fmla="*/ 1024 h 1483"/>
                  <a:gd name="T40" fmla="*/ 902 w 1387"/>
                  <a:gd name="T41" fmla="*/ 985 h 1483"/>
                  <a:gd name="T42" fmla="*/ 859 w 1387"/>
                  <a:gd name="T43" fmla="*/ 961 h 1483"/>
                  <a:gd name="T44" fmla="*/ 832 w 1387"/>
                  <a:gd name="T45" fmla="*/ 916 h 1483"/>
                  <a:gd name="T46" fmla="*/ 832 w 1387"/>
                  <a:gd name="T47" fmla="*/ 634 h 1483"/>
                  <a:gd name="T48" fmla="*/ 861 w 1387"/>
                  <a:gd name="T49" fmla="*/ 593 h 1483"/>
                  <a:gd name="T50" fmla="*/ 881 w 1387"/>
                  <a:gd name="T51" fmla="*/ 556 h 1483"/>
                  <a:gd name="T52" fmla="*/ 868 w 1387"/>
                  <a:gd name="T53" fmla="*/ 238 h 1483"/>
                  <a:gd name="T54" fmla="*/ 810 w 1387"/>
                  <a:gd name="T55" fmla="*/ 167 h 1483"/>
                  <a:gd name="T56" fmla="*/ 720 w 1387"/>
                  <a:gd name="T57" fmla="*/ 140 h 1483"/>
                  <a:gd name="T58" fmla="*/ 602 w 1387"/>
                  <a:gd name="T59" fmla="*/ 153 h 1483"/>
                  <a:gd name="T60" fmla="*/ 531 w 1387"/>
                  <a:gd name="T61" fmla="*/ 210 h 1483"/>
                  <a:gd name="T62" fmla="*/ 504 w 1387"/>
                  <a:gd name="T63" fmla="*/ 301 h 1483"/>
                  <a:gd name="T64" fmla="*/ 514 w 1387"/>
                  <a:gd name="T65" fmla="*/ 584 h 1483"/>
                  <a:gd name="T66" fmla="*/ 547 w 1387"/>
                  <a:gd name="T67" fmla="*/ 619 h 1483"/>
                  <a:gd name="T68" fmla="*/ 557 w 1387"/>
                  <a:gd name="T69" fmla="*/ 652 h 1483"/>
                  <a:gd name="T70" fmla="*/ 548 w 1387"/>
                  <a:gd name="T71" fmla="*/ 933 h 1483"/>
                  <a:gd name="T72" fmla="*/ 510 w 1387"/>
                  <a:gd name="T73" fmla="*/ 971 h 1483"/>
                  <a:gd name="T74" fmla="*/ 464 w 1387"/>
                  <a:gd name="T75" fmla="*/ 995 h 1483"/>
                  <a:gd name="T76" fmla="*/ 381 w 1387"/>
                  <a:gd name="T77" fmla="*/ 1042 h 1483"/>
                  <a:gd name="T78" fmla="*/ 274 w 1387"/>
                  <a:gd name="T79" fmla="*/ 1110 h 1483"/>
                  <a:gd name="T80" fmla="*/ 160 w 1387"/>
                  <a:gd name="T81" fmla="*/ 1196 h 1483"/>
                  <a:gd name="T82" fmla="*/ 140 w 1387"/>
                  <a:gd name="T83" fmla="*/ 1238 h 1483"/>
                  <a:gd name="T84" fmla="*/ 131 w 1387"/>
                  <a:gd name="T85" fmla="*/ 1448 h 1483"/>
                  <a:gd name="T86" fmla="*/ 89 w 1387"/>
                  <a:gd name="T87" fmla="*/ 1480 h 1483"/>
                  <a:gd name="T88" fmla="*/ 35 w 1387"/>
                  <a:gd name="T89" fmla="*/ 1474 h 1483"/>
                  <a:gd name="T90" fmla="*/ 2 w 1387"/>
                  <a:gd name="T91" fmla="*/ 1432 h 1483"/>
                  <a:gd name="T92" fmla="*/ 2 w 1387"/>
                  <a:gd name="T93" fmla="*/ 1209 h 1483"/>
                  <a:gd name="T94" fmla="*/ 33 w 1387"/>
                  <a:gd name="T95" fmla="*/ 1130 h 1483"/>
                  <a:gd name="T96" fmla="*/ 112 w 1387"/>
                  <a:gd name="T97" fmla="*/ 1055 h 1483"/>
                  <a:gd name="T98" fmla="*/ 231 w 1387"/>
                  <a:gd name="T99" fmla="*/ 971 h 1483"/>
                  <a:gd name="T100" fmla="*/ 337 w 1387"/>
                  <a:gd name="T101" fmla="*/ 906 h 1483"/>
                  <a:gd name="T102" fmla="*/ 417 w 1387"/>
                  <a:gd name="T103" fmla="*/ 863 h 1483"/>
                  <a:gd name="T104" fmla="*/ 384 w 1387"/>
                  <a:gd name="T105" fmla="*/ 639 h 1483"/>
                  <a:gd name="T106" fmla="*/ 364 w 1387"/>
                  <a:gd name="T107" fmla="*/ 556 h 1483"/>
                  <a:gd name="T108" fmla="*/ 378 w 1387"/>
                  <a:gd name="T109" fmla="*/ 214 h 1483"/>
                  <a:gd name="T110" fmla="*/ 439 w 1387"/>
                  <a:gd name="T111" fmla="*/ 103 h 1483"/>
                  <a:gd name="T112" fmla="*/ 539 w 1387"/>
                  <a:gd name="T113" fmla="*/ 29 h 1483"/>
                  <a:gd name="T114" fmla="*/ 665 w 1387"/>
                  <a:gd name="T115" fmla="*/ 0 h 1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7" h="1483">
                    <a:moveTo>
                      <a:pt x="665" y="0"/>
                    </a:moveTo>
                    <a:lnTo>
                      <a:pt x="721" y="0"/>
                    </a:lnTo>
                    <a:lnTo>
                      <a:pt x="766" y="3"/>
                    </a:lnTo>
                    <a:lnTo>
                      <a:pt x="808" y="13"/>
                    </a:lnTo>
                    <a:lnTo>
                      <a:pt x="848" y="29"/>
                    </a:lnTo>
                    <a:lnTo>
                      <a:pt x="885" y="49"/>
                    </a:lnTo>
                    <a:lnTo>
                      <a:pt x="919" y="74"/>
                    </a:lnTo>
                    <a:lnTo>
                      <a:pt x="948" y="103"/>
                    </a:lnTo>
                    <a:lnTo>
                      <a:pt x="973" y="137"/>
                    </a:lnTo>
                    <a:lnTo>
                      <a:pt x="994" y="174"/>
                    </a:lnTo>
                    <a:lnTo>
                      <a:pt x="1009" y="214"/>
                    </a:lnTo>
                    <a:lnTo>
                      <a:pt x="1019" y="256"/>
                    </a:lnTo>
                    <a:lnTo>
                      <a:pt x="1022" y="301"/>
                    </a:lnTo>
                    <a:lnTo>
                      <a:pt x="1022" y="556"/>
                    </a:lnTo>
                    <a:lnTo>
                      <a:pt x="1020" y="585"/>
                    </a:lnTo>
                    <a:lnTo>
                      <a:pt x="1013" y="612"/>
                    </a:lnTo>
                    <a:lnTo>
                      <a:pt x="1003" y="639"/>
                    </a:lnTo>
                    <a:lnTo>
                      <a:pt x="988" y="663"/>
                    </a:lnTo>
                    <a:lnTo>
                      <a:pt x="970" y="685"/>
                    </a:lnTo>
                    <a:lnTo>
                      <a:pt x="970" y="863"/>
                    </a:lnTo>
                    <a:lnTo>
                      <a:pt x="992" y="874"/>
                    </a:lnTo>
                    <a:lnTo>
                      <a:pt x="1019" y="889"/>
                    </a:lnTo>
                    <a:lnTo>
                      <a:pt x="1049" y="906"/>
                    </a:lnTo>
                    <a:lnTo>
                      <a:pt x="1082" y="925"/>
                    </a:lnTo>
                    <a:lnTo>
                      <a:pt x="1118" y="947"/>
                    </a:lnTo>
                    <a:lnTo>
                      <a:pt x="1155" y="971"/>
                    </a:lnTo>
                    <a:lnTo>
                      <a:pt x="1194" y="996"/>
                    </a:lnTo>
                    <a:lnTo>
                      <a:pt x="1234" y="1024"/>
                    </a:lnTo>
                    <a:lnTo>
                      <a:pt x="1275" y="1055"/>
                    </a:lnTo>
                    <a:lnTo>
                      <a:pt x="1315" y="1088"/>
                    </a:lnTo>
                    <a:lnTo>
                      <a:pt x="1336" y="1108"/>
                    </a:lnTo>
                    <a:lnTo>
                      <a:pt x="1354" y="1130"/>
                    </a:lnTo>
                    <a:lnTo>
                      <a:pt x="1368" y="1155"/>
                    </a:lnTo>
                    <a:lnTo>
                      <a:pt x="1378" y="1181"/>
                    </a:lnTo>
                    <a:lnTo>
                      <a:pt x="1385" y="1209"/>
                    </a:lnTo>
                    <a:lnTo>
                      <a:pt x="1387" y="1238"/>
                    </a:lnTo>
                    <a:lnTo>
                      <a:pt x="1387" y="1413"/>
                    </a:lnTo>
                    <a:lnTo>
                      <a:pt x="1384" y="1432"/>
                    </a:lnTo>
                    <a:lnTo>
                      <a:pt x="1377" y="1448"/>
                    </a:lnTo>
                    <a:lnTo>
                      <a:pt x="1366" y="1462"/>
                    </a:lnTo>
                    <a:lnTo>
                      <a:pt x="1352" y="1474"/>
                    </a:lnTo>
                    <a:lnTo>
                      <a:pt x="1335" y="1480"/>
                    </a:lnTo>
                    <a:lnTo>
                      <a:pt x="1316" y="1483"/>
                    </a:lnTo>
                    <a:lnTo>
                      <a:pt x="1297" y="1480"/>
                    </a:lnTo>
                    <a:lnTo>
                      <a:pt x="1280" y="1474"/>
                    </a:lnTo>
                    <a:lnTo>
                      <a:pt x="1267" y="1462"/>
                    </a:lnTo>
                    <a:lnTo>
                      <a:pt x="1255" y="1448"/>
                    </a:lnTo>
                    <a:lnTo>
                      <a:pt x="1249" y="1432"/>
                    </a:lnTo>
                    <a:lnTo>
                      <a:pt x="1245" y="1413"/>
                    </a:lnTo>
                    <a:lnTo>
                      <a:pt x="1245" y="1238"/>
                    </a:lnTo>
                    <a:lnTo>
                      <a:pt x="1243" y="1222"/>
                    </a:lnTo>
                    <a:lnTo>
                      <a:pt x="1237" y="1207"/>
                    </a:lnTo>
                    <a:lnTo>
                      <a:pt x="1226" y="1196"/>
                    </a:lnTo>
                    <a:lnTo>
                      <a:pt x="1188" y="1165"/>
                    </a:lnTo>
                    <a:lnTo>
                      <a:pt x="1149" y="1137"/>
                    </a:lnTo>
                    <a:lnTo>
                      <a:pt x="1111" y="1110"/>
                    </a:lnTo>
                    <a:lnTo>
                      <a:pt x="1075" y="1085"/>
                    </a:lnTo>
                    <a:lnTo>
                      <a:pt x="1039" y="1062"/>
                    </a:lnTo>
                    <a:lnTo>
                      <a:pt x="1006" y="1042"/>
                    </a:lnTo>
                    <a:lnTo>
                      <a:pt x="974" y="1024"/>
                    </a:lnTo>
                    <a:lnTo>
                      <a:pt x="947" y="1009"/>
                    </a:lnTo>
                    <a:lnTo>
                      <a:pt x="923" y="995"/>
                    </a:lnTo>
                    <a:lnTo>
                      <a:pt x="902" y="985"/>
                    </a:lnTo>
                    <a:lnTo>
                      <a:pt x="887" y="976"/>
                    </a:lnTo>
                    <a:lnTo>
                      <a:pt x="875" y="971"/>
                    </a:lnTo>
                    <a:lnTo>
                      <a:pt x="859" y="961"/>
                    </a:lnTo>
                    <a:lnTo>
                      <a:pt x="847" y="949"/>
                    </a:lnTo>
                    <a:lnTo>
                      <a:pt x="837" y="934"/>
                    </a:lnTo>
                    <a:lnTo>
                      <a:pt x="832" y="916"/>
                    </a:lnTo>
                    <a:lnTo>
                      <a:pt x="830" y="898"/>
                    </a:lnTo>
                    <a:lnTo>
                      <a:pt x="830" y="652"/>
                    </a:lnTo>
                    <a:lnTo>
                      <a:pt x="832" y="634"/>
                    </a:lnTo>
                    <a:lnTo>
                      <a:pt x="837" y="619"/>
                    </a:lnTo>
                    <a:lnTo>
                      <a:pt x="848" y="605"/>
                    </a:lnTo>
                    <a:lnTo>
                      <a:pt x="861" y="593"/>
                    </a:lnTo>
                    <a:lnTo>
                      <a:pt x="871" y="584"/>
                    </a:lnTo>
                    <a:lnTo>
                      <a:pt x="878" y="570"/>
                    </a:lnTo>
                    <a:lnTo>
                      <a:pt x="881" y="556"/>
                    </a:lnTo>
                    <a:lnTo>
                      <a:pt x="881" y="301"/>
                    </a:lnTo>
                    <a:lnTo>
                      <a:pt x="877" y="268"/>
                    </a:lnTo>
                    <a:lnTo>
                      <a:pt x="868" y="238"/>
                    </a:lnTo>
                    <a:lnTo>
                      <a:pt x="853" y="210"/>
                    </a:lnTo>
                    <a:lnTo>
                      <a:pt x="834" y="187"/>
                    </a:lnTo>
                    <a:lnTo>
                      <a:pt x="810" y="167"/>
                    </a:lnTo>
                    <a:lnTo>
                      <a:pt x="782" y="153"/>
                    </a:lnTo>
                    <a:lnTo>
                      <a:pt x="753" y="143"/>
                    </a:lnTo>
                    <a:lnTo>
                      <a:pt x="720" y="140"/>
                    </a:lnTo>
                    <a:lnTo>
                      <a:pt x="664" y="140"/>
                    </a:lnTo>
                    <a:lnTo>
                      <a:pt x="633" y="143"/>
                    </a:lnTo>
                    <a:lnTo>
                      <a:pt x="602" y="153"/>
                    </a:lnTo>
                    <a:lnTo>
                      <a:pt x="575" y="167"/>
                    </a:lnTo>
                    <a:lnTo>
                      <a:pt x="552" y="187"/>
                    </a:lnTo>
                    <a:lnTo>
                      <a:pt x="531" y="210"/>
                    </a:lnTo>
                    <a:lnTo>
                      <a:pt x="517" y="238"/>
                    </a:lnTo>
                    <a:lnTo>
                      <a:pt x="507" y="268"/>
                    </a:lnTo>
                    <a:lnTo>
                      <a:pt x="504" y="301"/>
                    </a:lnTo>
                    <a:lnTo>
                      <a:pt x="504" y="556"/>
                    </a:lnTo>
                    <a:lnTo>
                      <a:pt x="506" y="570"/>
                    </a:lnTo>
                    <a:lnTo>
                      <a:pt x="514" y="584"/>
                    </a:lnTo>
                    <a:lnTo>
                      <a:pt x="524" y="593"/>
                    </a:lnTo>
                    <a:lnTo>
                      <a:pt x="537" y="605"/>
                    </a:lnTo>
                    <a:lnTo>
                      <a:pt x="547" y="619"/>
                    </a:lnTo>
                    <a:lnTo>
                      <a:pt x="554" y="634"/>
                    </a:lnTo>
                    <a:lnTo>
                      <a:pt x="556" y="652"/>
                    </a:lnTo>
                    <a:lnTo>
                      <a:pt x="557" y="652"/>
                    </a:lnTo>
                    <a:lnTo>
                      <a:pt x="557" y="898"/>
                    </a:lnTo>
                    <a:lnTo>
                      <a:pt x="555" y="916"/>
                    </a:lnTo>
                    <a:lnTo>
                      <a:pt x="548" y="933"/>
                    </a:lnTo>
                    <a:lnTo>
                      <a:pt x="539" y="949"/>
                    </a:lnTo>
                    <a:lnTo>
                      <a:pt x="526" y="961"/>
                    </a:lnTo>
                    <a:lnTo>
                      <a:pt x="510" y="971"/>
                    </a:lnTo>
                    <a:lnTo>
                      <a:pt x="500" y="976"/>
                    </a:lnTo>
                    <a:lnTo>
                      <a:pt x="484" y="985"/>
                    </a:lnTo>
                    <a:lnTo>
                      <a:pt x="464" y="995"/>
                    </a:lnTo>
                    <a:lnTo>
                      <a:pt x="440" y="1009"/>
                    </a:lnTo>
                    <a:lnTo>
                      <a:pt x="411" y="1024"/>
                    </a:lnTo>
                    <a:lnTo>
                      <a:pt x="381" y="1042"/>
                    </a:lnTo>
                    <a:lnTo>
                      <a:pt x="347" y="1062"/>
                    </a:lnTo>
                    <a:lnTo>
                      <a:pt x="311" y="1085"/>
                    </a:lnTo>
                    <a:lnTo>
                      <a:pt x="274" y="1110"/>
                    </a:lnTo>
                    <a:lnTo>
                      <a:pt x="236" y="1137"/>
                    </a:lnTo>
                    <a:lnTo>
                      <a:pt x="198" y="1165"/>
                    </a:lnTo>
                    <a:lnTo>
                      <a:pt x="160" y="1196"/>
                    </a:lnTo>
                    <a:lnTo>
                      <a:pt x="150" y="1207"/>
                    </a:lnTo>
                    <a:lnTo>
                      <a:pt x="143" y="1222"/>
                    </a:lnTo>
                    <a:lnTo>
                      <a:pt x="140" y="1238"/>
                    </a:lnTo>
                    <a:lnTo>
                      <a:pt x="140" y="1413"/>
                    </a:lnTo>
                    <a:lnTo>
                      <a:pt x="138" y="1432"/>
                    </a:lnTo>
                    <a:lnTo>
                      <a:pt x="131" y="1448"/>
                    </a:lnTo>
                    <a:lnTo>
                      <a:pt x="120" y="1462"/>
                    </a:lnTo>
                    <a:lnTo>
                      <a:pt x="105" y="1474"/>
                    </a:lnTo>
                    <a:lnTo>
                      <a:pt x="89" y="1480"/>
                    </a:lnTo>
                    <a:lnTo>
                      <a:pt x="71" y="1483"/>
                    </a:lnTo>
                    <a:lnTo>
                      <a:pt x="52" y="1480"/>
                    </a:lnTo>
                    <a:lnTo>
                      <a:pt x="35" y="1474"/>
                    </a:lnTo>
                    <a:lnTo>
                      <a:pt x="20" y="1462"/>
                    </a:lnTo>
                    <a:lnTo>
                      <a:pt x="9" y="1448"/>
                    </a:lnTo>
                    <a:lnTo>
                      <a:pt x="2" y="1432"/>
                    </a:lnTo>
                    <a:lnTo>
                      <a:pt x="0" y="1413"/>
                    </a:lnTo>
                    <a:lnTo>
                      <a:pt x="0" y="1238"/>
                    </a:lnTo>
                    <a:lnTo>
                      <a:pt x="2" y="1209"/>
                    </a:lnTo>
                    <a:lnTo>
                      <a:pt x="8" y="1181"/>
                    </a:lnTo>
                    <a:lnTo>
                      <a:pt x="19" y="1154"/>
                    </a:lnTo>
                    <a:lnTo>
                      <a:pt x="33" y="1130"/>
                    </a:lnTo>
                    <a:lnTo>
                      <a:pt x="51" y="1108"/>
                    </a:lnTo>
                    <a:lnTo>
                      <a:pt x="71" y="1088"/>
                    </a:lnTo>
                    <a:lnTo>
                      <a:pt x="112" y="1055"/>
                    </a:lnTo>
                    <a:lnTo>
                      <a:pt x="152" y="1026"/>
                    </a:lnTo>
                    <a:lnTo>
                      <a:pt x="192" y="997"/>
                    </a:lnTo>
                    <a:lnTo>
                      <a:pt x="231" y="971"/>
                    </a:lnTo>
                    <a:lnTo>
                      <a:pt x="269" y="947"/>
                    </a:lnTo>
                    <a:lnTo>
                      <a:pt x="304" y="925"/>
                    </a:lnTo>
                    <a:lnTo>
                      <a:pt x="337" y="906"/>
                    </a:lnTo>
                    <a:lnTo>
                      <a:pt x="367" y="889"/>
                    </a:lnTo>
                    <a:lnTo>
                      <a:pt x="393" y="874"/>
                    </a:lnTo>
                    <a:lnTo>
                      <a:pt x="417" y="863"/>
                    </a:lnTo>
                    <a:lnTo>
                      <a:pt x="417" y="685"/>
                    </a:lnTo>
                    <a:lnTo>
                      <a:pt x="398" y="663"/>
                    </a:lnTo>
                    <a:lnTo>
                      <a:pt x="384" y="639"/>
                    </a:lnTo>
                    <a:lnTo>
                      <a:pt x="373" y="612"/>
                    </a:lnTo>
                    <a:lnTo>
                      <a:pt x="367" y="585"/>
                    </a:lnTo>
                    <a:lnTo>
                      <a:pt x="364" y="556"/>
                    </a:lnTo>
                    <a:lnTo>
                      <a:pt x="364" y="301"/>
                    </a:lnTo>
                    <a:lnTo>
                      <a:pt x="368" y="256"/>
                    </a:lnTo>
                    <a:lnTo>
                      <a:pt x="378" y="214"/>
                    </a:lnTo>
                    <a:lnTo>
                      <a:pt x="392" y="174"/>
                    </a:lnTo>
                    <a:lnTo>
                      <a:pt x="413" y="137"/>
                    </a:lnTo>
                    <a:lnTo>
                      <a:pt x="439" y="103"/>
                    </a:lnTo>
                    <a:lnTo>
                      <a:pt x="468" y="74"/>
                    </a:lnTo>
                    <a:lnTo>
                      <a:pt x="502" y="49"/>
                    </a:lnTo>
                    <a:lnTo>
                      <a:pt x="539" y="29"/>
                    </a:lnTo>
                    <a:lnTo>
                      <a:pt x="579" y="13"/>
                    </a:lnTo>
                    <a:lnTo>
                      <a:pt x="621" y="3"/>
                    </a:lnTo>
                    <a:lnTo>
                      <a:pt x="6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25" name="Freeform 156">
                <a:extLst>
                  <a:ext uri="{FF2B5EF4-FFF2-40B4-BE49-F238E27FC236}">
                    <a16:creationId xmlns:a16="http://schemas.microsoft.com/office/drawing/2014/main" id="{DCC3FA8E-8027-0A45-8ED2-758B5864F037}"/>
                  </a:ext>
                </a:extLst>
              </p:cNvPr>
              <p:cNvSpPr>
                <a:spLocks/>
              </p:cNvSpPr>
              <p:nvPr/>
            </p:nvSpPr>
            <p:spPr bwMode="auto">
              <a:xfrm>
                <a:off x="4743451" y="2857500"/>
                <a:ext cx="220663" cy="234950"/>
              </a:xfrm>
              <a:custGeom>
                <a:avLst/>
                <a:gdLst>
                  <a:gd name="T0" fmla="*/ 765 w 1386"/>
                  <a:gd name="T1" fmla="*/ 3 h 1482"/>
                  <a:gd name="T2" fmla="*/ 885 w 1386"/>
                  <a:gd name="T3" fmla="*/ 49 h 1482"/>
                  <a:gd name="T4" fmla="*/ 974 w 1386"/>
                  <a:gd name="T5" fmla="*/ 137 h 1482"/>
                  <a:gd name="T6" fmla="*/ 1019 w 1386"/>
                  <a:gd name="T7" fmla="*/ 256 h 1482"/>
                  <a:gd name="T8" fmla="*/ 1020 w 1386"/>
                  <a:gd name="T9" fmla="*/ 585 h 1482"/>
                  <a:gd name="T10" fmla="*/ 988 w 1386"/>
                  <a:gd name="T11" fmla="*/ 663 h 1482"/>
                  <a:gd name="T12" fmla="*/ 993 w 1386"/>
                  <a:gd name="T13" fmla="*/ 874 h 1482"/>
                  <a:gd name="T14" fmla="*/ 1082 w 1386"/>
                  <a:gd name="T15" fmla="*/ 925 h 1482"/>
                  <a:gd name="T16" fmla="*/ 1194 w 1386"/>
                  <a:gd name="T17" fmla="*/ 996 h 1482"/>
                  <a:gd name="T18" fmla="*/ 1315 w 1386"/>
                  <a:gd name="T19" fmla="*/ 1087 h 1482"/>
                  <a:gd name="T20" fmla="*/ 1367 w 1386"/>
                  <a:gd name="T21" fmla="*/ 1154 h 1482"/>
                  <a:gd name="T22" fmla="*/ 1386 w 1386"/>
                  <a:gd name="T23" fmla="*/ 1237 h 1482"/>
                  <a:gd name="T24" fmla="*/ 1376 w 1386"/>
                  <a:gd name="T25" fmla="*/ 1447 h 1482"/>
                  <a:gd name="T26" fmla="*/ 1334 w 1386"/>
                  <a:gd name="T27" fmla="*/ 1479 h 1482"/>
                  <a:gd name="T28" fmla="*/ 1280 w 1386"/>
                  <a:gd name="T29" fmla="*/ 1473 h 1482"/>
                  <a:gd name="T30" fmla="*/ 1248 w 1386"/>
                  <a:gd name="T31" fmla="*/ 1431 h 1482"/>
                  <a:gd name="T32" fmla="*/ 1244 w 1386"/>
                  <a:gd name="T33" fmla="*/ 1221 h 1482"/>
                  <a:gd name="T34" fmla="*/ 1188 w 1386"/>
                  <a:gd name="T35" fmla="*/ 1164 h 1482"/>
                  <a:gd name="T36" fmla="*/ 1075 w 1386"/>
                  <a:gd name="T37" fmla="*/ 1084 h 1482"/>
                  <a:gd name="T38" fmla="*/ 975 w 1386"/>
                  <a:gd name="T39" fmla="*/ 1023 h 1482"/>
                  <a:gd name="T40" fmla="*/ 902 w 1386"/>
                  <a:gd name="T41" fmla="*/ 984 h 1482"/>
                  <a:gd name="T42" fmla="*/ 861 w 1386"/>
                  <a:gd name="T43" fmla="*/ 960 h 1482"/>
                  <a:gd name="T44" fmla="*/ 832 w 1386"/>
                  <a:gd name="T45" fmla="*/ 915 h 1482"/>
                  <a:gd name="T46" fmla="*/ 832 w 1386"/>
                  <a:gd name="T47" fmla="*/ 633 h 1482"/>
                  <a:gd name="T48" fmla="*/ 862 w 1386"/>
                  <a:gd name="T49" fmla="*/ 592 h 1482"/>
                  <a:gd name="T50" fmla="*/ 881 w 1386"/>
                  <a:gd name="T51" fmla="*/ 555 h 1482"/>
                  <a:gd name="T52" fmla="*/ 869 w 1386"/>
                  <a:gd name="T53" fmla="*/ 237 h 1482"/>
                  <a:gd name="T54" fmla="*/ 810 w 1386"/>
                  <a:gd name="T55" fmla="*/ 166 h 1482"/>
                  <a:gd name="T56" fmla="*/ 721 w 1386"/>
                  <a:gd name="T57" fmla="*/ 139 h 1482"/>
                  <a:gd name="T58" fmla="*/ 602 w 1386"/>
                  <a:gd name="T59" fmla="*/ 152 h 1482"/>
                  <a:gd name="T60" fmla="*/ 533 w 1386"/>
                  <a:gd name="T61" fmla="*/ 209 h 1482"/>
                  <a:gd name="T62" fmla="*/ 505 w 1386"/>
                  <a:gd name="T63" fmla="*/ 300 h 1482"/>
                  <a:gd name="T64" fmla="*/ 514 w 1386"/>
                  <a:gd name="T65" fmla="*/ 583 h 1482"/>
                  <a:gd name="T66" fmla="*/ 548 w 1386"/>
                  <a:gd name="T67" fmla="*/ 618 h 1482"/>
                  <a:gd name="T68" fmla="*/ 556 w 1386"/>
                  <a:gd name="T69" fmla="*/ 897 h 1482"/>
                  <a:gd name="T70" fmla="*/ 538 w 1386"/>
                  <a:gd name="T71" fmla="*/ 948 h 1482"/>
                  <a:gd name="T72" fmla="*/ 500 w 1386"/>
                  <a:gd name="T73" fmla="*/ 975 h 1482"/>
                  <a:gd name="T74" fmla="*/ 439 w 1386"/>
                  <a:gd name="T75" fmla="*/ 1008 h 1482"/>
                  <a:gd name="T76" fmla="*/ 347 w 1386"/>
                  <a:gd name="T77" fmla="*/ 1061 h 1482"/>
                  <a:gd name="T78" fmla="*/ 236 w 1386"/>
                  <a:gd name="T79" fmla="*/ 1136 h 1482"/>
                  <a:gd name="T80" fmla="*/ 149 w 1386"/>
                  <a:gd name="T81" fmla="*/ 1206 h 1482"/>
                  <a:gd name="T82" fmla="*/ 141 w 1386"/>
                  <a:gd name="T83" fmla="*/ 1412 h 1482"/>
                  <a:gd name="T84" fmla="*/ 120 w 1386"/>
                  <a:gd name="T85" fmla="*/ 1461 h 1482"/>
                  <a:gd name="T86" fmla="*/ 70 w 1386"/>
                  <a:gd name="T87" fmla="*/ 1482 h 1482"/>
                  <a:gd name="T88" fmla="*/ 20 w 1386"/>
                  <a:gd name="T89" fmla="*/ 1461 h 1482"/>
                  <a:gd name="T90" fmla="*/ 0 w 1386"/>
                  <a:gd name="T91" fmla="*/ 1412 h 1482"/>
                  <a:gd name="T92" fmla="*/ 9 w 1386"/>
                  <a:gd name="T93" fmla="*/ 1180 h 1482"/>
                  <a:gd name="T94" fmla="*/ 50 w 1386"/>
                  <a:gd name="T95" fmla="*/ 1107 h 1482"/>
                  <a:gd name="T96" fmla="*/ 152 w 1386"/>
                  <a:gd name="T97" fmla="*/ 1025 h 1482"/>
                  <a:gd name="T98" fmla="*/ 268 w 1386"/>
                  <a:gd name="T99" fmla="*/ 946 h 1482"/>
                  <a:gd name="T100" fmla="*/ 367 w 1386"/>
                  <a:gd name="T101" fmla="*/ 888 h 1482"/>
                  <a:gd name="T102" fmla="*/ 416 w 1386"/>
                  <a:gd name="T103" fmla="*/ 684 h 1482"/>
                  <a:gd name="T104" fmla="*/ 373 w 1386"/>
                  <a:gd name="T105" fmla="*/ 612 h 1482"/>
                  <a:gd name="T106" fmla="*/ 364 w 1386"/>
                  <a:gd name="T107" fmla="*/ 300 h 1482"/>
                  <a:gd name="T108" fmla="*/ 393 w 1386"/>
                  <a:gd name="T109" fmla="*/ 174 h 1482"/>
                  <a:gd name="T110" fmla="*/ 467 w 1386"/>
                  <a:gd name="T111" fmla="*/ 74 h 1482"/>
                  <a:gd name="T112" fmla="*/ 578 w 1386"/>
                  <a:gd name="T113" fmla="*/ 13 h 1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86" h="1482">
                    <a:moveTo>
                      <a:pt x="666" y="0"/>
                    </a:moveTo>
                    <a:lnTo>
                      <a:pt x="721" y="0"/>
                    </a:lnTo>
                    <a:lnTo>
                      <a:pt x="765" y="3"/>
                    </a:lnTo>
                    <a:lnTo>
                      <a:pt x="808" y="13"/>
                    </a:lnTo>
                    <a:lnTo>
                      <a:pt x="848" y="28"/>
                    </a:lnTo>
                    <a:lnTo>
                      <a:pt x="885" y="49"/>
                    </a:lnTo>
                    <a:lnTo>
                      <a:pt x="919" y="74"/>
                    </a:lnTo>
                    <a:lnTo>
                      <a:pt x="948" y="103"/>
                    </a:lnTo>
                    <a:lnTo>
                      <a:pt x="974" y="137"/>
                    </a:lnTo>
                    <a:lnTo>
                      <a:pt x="994" y="174"/>
                    </a:lnTo>
                    <a:lnTo>
                      <a:pt x="1009" y="214"/>
                    </a:lnTo>
                    <a:lnTo>
                      <a:pt x="1019" y="256"/>
                    </a:lnTo>
                    <a:lnTo>
                      <a:pt x="1022" y="300"/>
                    </a:lnTo>
                    <a:lnTo>
                      <a:pt x="1022" y="555"/>
                    </a:lnTo>
                    <a:lnTo>
                      <a:pt x="1020" y="585"/>
                    </a:lnTo>
                    <a:lnTo>
                      <a:pt x="1013" y="612"/>
                    </a:lnTo>
                    <a:lnTo>
                      <a:pt x="1002" y="639"/>
                    </a:lnTo>
                    <a:lnTo>
                      <a:pt x="988" y="663"/>
                    </a:lnTo>
                    <a:lnTo>
                      <a:pt x="970" y="684"/>
                    </a:lnTo>
                    <a:lnTo>
                      <a:pt x="970" y="862"/>
                    </a:lnTo>
                    <a:lnTo>
                      <a:pt x="993" y="874"/>
                    </a:lnTo>
                    <a:lnTo>
                      <a:pt x="1019" y="888"/>
                    </a:lnTo>
                    <a:lnTo>
                      <a:pt x="1048" y="905"/>
                    </a:lnTo>
                    <a:lnTo>
                      <a:pt x="1082" y="925"/>
                    </a:lnTo>
                    <a:lnTo>
                      <a:pt x="1117" y="946"/>
                    </a:lnTo>
                    <a:lnTo>
                      <a:pt x="1155" y="970"/>
                    </a:lnTo>
                    <a:lnTo>
                      <a:pt x="1194" y="996"/>
                    </a:lnTo>
                    <a:lnTo>
                      <a:pt x="1234" y="1025"/>
                    </a:lnTo>
                    <a:lnTo>
                      <a:pt x="1275" y="1055"/>
                    </a:lnTo>
                    <a:lnTo>
                      <a:pt x="1315" y="1087"/>
                    </a:lnTo>
                    <a:lnTo>
                      <a:pt x="1336" y="1107"/>
                    </a:lnTo>
                    <a:lnTo>
                      <a:pt x="1353" y="1130"/>
                    </a:lnTo>
                    <a:lnTo>
                      <a:pt x="1367" y="1154"/>
                    </a:lnTo>
                    <a:lnTo>
                      <a:pt x="1378" y="1180"/>
                    </a:lnTo>
                    <a:lnTo>
                      <a:pt x="1384" y="1208"/>
                    </a:lnTo>
                    <a:lnTo>
                      <a:pt x="1386" y="1237"/>
                    </a:lnTo>
                    <a:lnTo>
                      <a:pt x="1386" y="1412"/>
                    </a:lnTo>
                    <a:lnTo>
                      <a:pt x="1384" y="1431"/>
                    </a:lnTo>
                    <a:lnTo>
                      <a:pt x="1376" y="1447"/>
                    </a:lnTo>
                    <a:lnTo>
                      <a:pt x="1366" y="1461"/>
                    </a:lnTo>
                    <a:lnTo>
                      <a:pt x="1351" y="1473"/>
                    </a:lnTo>
                    <a:lnTo>
                      <a:pt x="1334" y="1479"/>
                    </a:lnTo>
                    <a:lnTo>
                      <a:pt x="1316" y="1482"/>
                    </a:lnTo>
                    <a:lnTo>
                      <a:pt x="1297" y="1479"/>
                    </a:lnTo>
                    <a:lnTo>
                      <a:pt x="1280" y="1473"/>
                    </a:lnTo>
                    <a:lnTo>
                      <a:pt x="1266" y="1461"/>
                    </a:lnTo>
                    <a:lnTo>
                      <a:pt x="1255" y="1447"/>
                    </a:lnTo>
                    <a:lnTo>
                      <a:pt x="1248" y="1431"/>
                    </a:lnTo>
                    <a:lnTo>
                      <a:pt x="1246" y="1412"/>
                    </a:lnTo>
                    <a:lnTo>
                      <a:pt x="1246" y="1237"/>
                    </a:lnTo>
                    <a:lnTo>
                      <a:pt x="1244" y="1221"/>
                    </a:lnTo>
                    <a:lnTo>
                      <a:pt x="1237" y="1206"/>
                    </a:lnTo>
                    <a:lnTo>
                      <a:pt x="1227" y="1195"/>
                    </a:lnTo>
                    <a:lnTo>
                      <a:pt x="1188" y="1164"/>
                    </a:lnTo>
                    <a:lnTo>
                      <a:pt x="1150" y="1136"/>
                    </a:lnTo>
                    <a:lnTo>
                      <a:pt x="1112" y="1109"/>
                    </a:lnTo>
                    <a:lnTo>
                      <a:pt x="1075" y="1084"/>
                    </a:lnTo>
                    <a:lnTo>
                      <a:pt x="1039" y="1061"/>
                    </a:lnTo>
                    <a:lnTo>
                      <a:pt x="1006" y="1041"/>
                    </a:lnTo>
                    <a:lnTo>
                      <a:pt x="975" y="1023"/>
                    </a:lnTo>
                    <a:lnTo>
                      <a:pt x="947" y="1008"/>
                    </a:lnTo>
                    <a:lnTo>
                      <a:pt x="923" y="994"/>
                    </a:lnTo>
                    <a:lnTo>
                      <a:pt x="902" y="984"/>
                    </a:lnTo>
                    <a:lnTo>
                      <a:pt x="886" y="975"/>
                    </a:lnTo>
                    <a:lnTo>
                      <a:pt x="876" y="970"/>
                    </a:lnTo>
                    <a:lnTo>
                      <a:pt x="861" y="960"/>
                    </a:lnTo>
                    <a:lnTo>
                      <a:pt x="848" y="948"/>
                    </a:lnTo>
                    <a:lnTo>
                      <a:pt x="839" y="933"/>
                    </a:lnTo>
                    <a:lnTo>
                      <a:pt x="832" y="915"/>
                    </a:lnTo>
                    <a:lnTo>
                      <a:pt x="830" y="897"/>
                    </a:lnTo>
                    <a:lnTo>
                      <a:pt x="830" y="651"/>
                    </a:lnTo>
                    <a:lnTo>
                      <a:pt x="832" y="633"/>
                    </a:lnTo>
                    <a:lnTo>
                      <a:pt x="839" y="618"/>
                    </a:lnTo>
                    <a:lnTo>
                      <a:pt x="848" y="604"/>
                    </a:lnTo>
                    <a:lnTo>
                      <a:pt x="862" y="592"/>
                    </a:lnTo>
                    <a:lnTo>
                      <a:pt x="872" y="583"/>
                    </a:lnTo>
                    <a:lnTo>
                      <a:pt x="879" y="569"/>
                    </a:lnTo>
                    <a:lnTo>
                      <a:pt x="881" y="555"/>
                    </a:lnTo>
                    <a:lnTo>
                      <a:pt x="881" y="300"/>
                    </a:lnTo>
                    <a:lnTo>
                      <a:pt x="878" y="267"/>
                    </a:lnTo>
                    <a:lnTo>
                      <a:pt x="869" y="237"/>
                    </a:lnTo>
                    <a:lnTo>
                      <a:pt x="854" y="209"/>
                    </a:lnTo>
                    <a:lnTo>
                      <a:pt x="834" y="186"/>
                    </a:lnTo>
                    <a:lnTo>
                      <a:pt x="810" y="166"/>
                    </a:lnTo>
                    <a:lnTo>
                      <a:pt x="784" y="152"/>
                    </a:lnTo>
                    <a:lnTo>
                      <a:pt x="753" y="142"/>
                    </a:lnTo>
                    <a:lnTo>
                      <a:pt x="721" y="139"/>
                    </a:lnTo>
                    <a:lnTo>
                      <a:pt x="666" y="139"/>
                    </a:lnTo>
                    <a:lnTo>
                      <a:pt x="633" y="142"/>
                    </a:lnTo>
                    <a:lnTo>
                      <a:pt x="602" y="152"/>
                    </a:lnTo>
                    <a:lnTo>
                      <a:pt x="576" y="166"/>
                    </a:lnTo>
                    <a:lnTo>
                      <a:pt x="552" y="186"/>
                    </a:lnTo>
                    <a:lnTo>
                      <a:pt x="533" y="209"/>
                    </a:lnTo>
                    <a:lnTo>
                      <a:pt x="518" y="237"/>
                    </a:lnTo>
                    <a:lnTo>
                      <a:pt x="509" y="267"/>
                    </a:lnTo>
                    <a:lnTo>
                      <a:pt x="505" y="300"/>
                    </a:lnTo>
                    <a:lnTo>
                      <a:pt x="505" y="555"/>
                    </a:lnTo>
                    <a:lnTo>
                      <a:pt x="508" y="569"/>
                    </a:lnTo>
                    <a:lnTo>
                      <a:pt x="514" y="583"/>
                    </a:lnTo>
                    <a:lnTo>
                      <a:pt x="524" y="592"/>
                    </a:lnTo>
                    <a:lnTo>
                      <a:pt x="538" y="604"/>
                    </a:lnTo>
                    <a:lnTo>
                      <a:pt x="548" y="618"/>
                    </a:lnTo>
                    <a:lnTo>
                      <a:pt x="554" y="633"/>
                    </a:lnTo>
                    <a:lnTo>
                      <a:pt x="556" y="651"/>
                    </a:lnTo>
                    <a:lnTo>
                      <a:pt x="556" y="897"/>
                    </a:lnTo>
                    <a:lnTo>
                      <a:pt x="554" y="915"/>
                    </a:lnTo>
                    <a:lnTo>
                      <a:pt x="548" y="932"/>
                    </a:lnTo>
                    <a:lnTo>
                      <a:pt x="538" y="948"/>
                    </a:lnTo>
                    <a:lnTo>
                      <a:pt x="526" y="960"/>
                    </a:lnTo>
                    <a:lnTo>
                      <a:pt x="511" y="970"/>
                    </a:lnTo>
                    <a:lnTo>
                      <a:pt x="500" y="975"/>
                    </a:lnTo>
                    <a:lnTo>
                      <a:pt x="484" y="984"/>
                    </a:lnTo>
                    <a:lnTo>
                      <a:pt x="464" y="994"/>
                    </a:lnTo>
                    <a:lnTo>
                      <a:pt x="439" y="1008"/>
                    </a:lnTo>
                    <a:lnTo>
                      <a:pt x="412" y="1023"/>
                    </a:lnTo>
                    <a:lnTo>
                      <a:pt x="381" y="1041"/>
                    </a:lnTo>
                    <a:lnTo>
                      <a:pt x="347" y="1061"/>
                    </a:lnTo>
                    <a:lnTo>
                      <a:pt x="311" y="1084"/>
                    </a:lnTo>
                    <a:lnTo>
                      <a:pt x="274" y="1109"/>
                    </a:lnTo>
                    <a:lnTo>
                      <a:pt x="236" y="1136"/>
                    </a:lnTo>
                    <a:lnTo>
                      <a:pt x="199" y="1164"/>
                    </a:lnTo>
                    <a:lnTo>
                      <a:pt x="160" y="1195"/>
                    </a:lnTo>
                    <a:lnTo>
                      <a:pt x="149" y="1206"/>
                    </a:lnTo>
                    <a:lnTo>
                      <a:pt x="143" y="1221"/>
                    </a:lnTo>
                    <a:lnTo>
                      <a:pt x="141" y="1237"/>
                    </a:lnTo>
                    <a:lnTo>
                      <a:pt x="141" y="1412"/>
                    </a:lnTo>
                    <a:lnTo>
                      <a:pt x="138" y="1431"/>
                    </a:lnTo>
                    <a:lnTo>
                      <a:pt x="131" y="1447"/>
                    </a:lnTo>
                    <a:lnTo>
                      <a:pt x="120" y="1461"/>
                    </a:lnTo>
                    <a:lnTo>
                      <a:pt x="106" y="1473"/>
                    </a:lnTo>
                    <a:lnTo>
                      <a:pt x="89" y="1479"/>
                    </a:lnTo>
                    <a:lnTo>
                      <a:pt x="70" y="1482"/>
                    </a:lnTo>
                    <a:lnTo>
                      <a:pt x="52" y="1479"/>
                    </a:lnTo>
                    <a:lnTo>
                      <a:pt x="35" y="1473"/>
                    </a:lnTo>
                    <a:lnTo>
                      <a:pt x="20" y="1461"/>
                    </a:lnTo>
                    <a:lnTo>
                      <a:pt x="10" y="1447"/>
                    </a:lnTo>
                    <a:lnTo>
                      <a:pt x="2" y="1431"/>
                    </a:lnTo>
                    <a:lnTo>
                      <a:pt x="0" y="1412"/>
                    </a:lnTo>
                    <a:lnTo>
                      <a:pt x="0" y="1237"/>
                    </a:lnTo>
                    <a:lnTo>
                      <a:pt x="2" y="1208"/>
                    </a:lnTo>
                    <a:lnTo>
                      <a:pt x="9" y="1180"/>
                    </a:lnTo>
                    <a:lnTo>
                      <a:pt x="18" y="1153"/>
                    </a:lnTo>
                    <a:lnTo>
                      <a:pt x="33" y="1129"/>
                    </a:lnTo>
                    <a:lnTo>
                      <a:pt x="50" y="1107"/>
                    </a:lnTo>
                    <a:lnTo>
                      <a:pt x="71" y="1087"/>
                    </a:lnTo>
                    <a:lnTo>
                      <a:pt x="111" y="1054"/>
                    </a:lnTo>
                    <a:lnTo>
                      <a:pt x="152" y="1025"/>
                    </a:lnTo>
                    <a:lnTo>
                      <a:pt x="192" y="996"/>
                    </a:lnTo>
                    <a:lnTo>
                      <a:pt x="231" y="970"/>
                    </a:lnTo>
                    <a:lnTo>
                      <a:pt x="268" y="946"/>
                    </a:lnTo>
                    <a:lnTo>
                      <a:pt x="304" y="924"/>
                    </a:lnTo>
                    <a:lnTo>
                      <a:pt x="338" y="905"/>
                    </a:lnTo>
                    <a:lnTo>
                      <a:pt x="367" y="888"/>
                    </a:lnTo>
                    <a:lnTo>
                      <a:pt x="394" y="873"/>
                    </a:lnTo>
                    <a:lnTo>
                      <a:pt x="416" y="862"/>
                    </a:lnTo>
                    <a:lnTo>
                      <a:pt x="416" y="684"/>
                    </a:lnTo>
                    <a:lnTo>
                      <a:pt x="398" y="663"/>
                    </a:lnTo>
                    <a:lnTo>
                      <a:pt x="383" y="639"/>
                    </a:lnTo>
                    <a:lnTo>
                      <a:pt x="373" y="612"/>
                    </a:lnTo>
                    <a:lnTo>
                      <a:pt x="366" y="585"/>
                    </a:lnTo>
                    <a:lnTo>
                      <a:pt x="364" y="555"/>
                    </a:lnTo>
                    <a:lnTo>
                      <a:pt x="364" y="300"/>
                    </a:lnTo>
                    <a:lnTo>
                      <a:pt x="367" y="256"/>
                    </a:lnTo>
                    <a:lnTo>
                      <a:pt x="377" y="214"/>
                    </a:lnTo>
                    <a:lnTo>
                      <a:pt x="393" y="174"/>
                    </a:lnTo>
                    <a:lnTo>
                      <a:pt x="413" y="137"/>
                    </a:lnTo>
                    <a:lnTo>
                      <a:pt x="438" y="103"/>
                    </a:lnTo>
                    <a:lnTo>
                      <a:pt x="467" y="74"/>
                    </a:lnTo>
                    <a:lnTo>
                      <a:pt x="501" y="49"/>
                    </a:lnTo>
                    <a:lnTo>
                      <a:pt x="538" y="28"/>
                    </a:lnTo>
                    <a:lnTo>
                      <a:pt x="578" y="13"/>
                    </a:lnTo>
                    <a:lnTo>
                      <a:pt x="621" y="3"/>
                    </a:lnTo>
                    <a:lnTo>
                      <a:pt x="6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grpSp>
        <p:nvGrpSpPr>
          <p:cNvPr id="58" name="组合 57">
            <a:extLst>
              <a:ext uri="{FF2B5EF4-FFF2-40B4-BE49-F238E27FC236}">
                <a16:creationId xmlns:a16="http://schemas.microsoft.com/office/drawing/2014/main" id="{E63FC98D-E370-094F-B9A5-3D2FCFC5AEC0}"/>
              </a:ext>
            </a:extLst>
          </p:cNvPr>
          <p:cNvGrpSpPr/>
          <p:nvPr/>
        </p:nvGrpSpPr>
        <p:grpSpPr>
          <a:xfrm>
            <a:off x="9342475" y="2096386"/>
            <a:ext cx="2438400" cy="3251791"/>
            <a:chOff x="6811926" y="2245242"/>
            <a:chExt cx="1608881" cy="2152893"/>
          </a:xfrm>
        </p:grpSpPr>
        <p:sp>
          <p:nvSpPr>
            <p:cNvPr id="26" name="矩形 25">
              <a:extLst>
                <a:ext uri="{FF2B5EF4-FFF2-40B4-BE49-F238E27FC236}">
                  <a16:creationId xmlns:a16="http://schemas.microsoft.com/office/drawing/2014/main" id="{4E80F2F3-B0BB-4F46-9B93-A0ECF38F3F69}"/>
                </a:ext>
              </a:extLst>
            </p:cNvPr>
            <p:cNvSpPr/>
            <p:nvPr/>
          </p:nvSpPr>
          <p:spPr>
            <a:xfrm>
              <a:off x="6811926" y="2245242"/>
              <a:ext cx="1608881" cy="2152893"/>
            </a:xfrm>
            <a:prstGeom prst="rect">
              <a:avLst/>
            </a:prstGeom>
            <a:solidFill>
              <a:schemeClr val="bg1"/>
            </a:solidFill>
            <a:ln>
              <a:noFill/>
            </a:ln>
            <a:effectLst>
              <a:outerShdw blurRad="152400" sx="102000" sy="102000" algn="ctr" rotWithShape="0">
                <a:schemeClr val="tx1">
                  <a:lumMod val="75000"/>
                  <a:lumOff val="2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800" b="0" i="0" u="none" strike="noStrike" kern="1200" cap="none" spc="0" normalizeH="0" baseline="0" noProof="0">
                <a:ln>
                  <a:noFill/>
                </a:ln>
                <a:solidFill>
                  <a:prstClr val="white"/>
                </a:solidFill>
                <a:effectLst/>
                <a:uLnTx/>
                <a:uFillTx/>
                <a:latin typeface="Arial"/>
                <a:ea typeface="思源黑体 CN Regular"/>
                <a:cs typeface="+mn-cs"/>
              </a:endParaRPr>
            </a:p>
          </p:txBody>
        </p:sp>
        <p:sp>
          <p:nvSpPr>
            <p:cNvPr id="27" name="文本框 26">
              <a:extLst>
                <a:ext uri="{FF2B5EF4-FFF2-40B4-BE49-F238E27FC236}">
                  <a16:creationId xmlns:a16="http://schemas.microsoft.com/office/drawing/2014/main" id="{DD8C53DA-2879-074D-9121-9ED8F2086573}"/>
                </a:ext>
              </a:extLst>
            </p:cNvPr>
            <p:cNvSpPr txBox="1"/>
            <p:nvPr/>
          </p:nvSpPr>
          <p:spPr>
            <a:xfrm>
              <a:off x="6843493" y="3388445"/>
              <a:ext cx="1545747" cy="509419"/>
            </a:xfrm>
            <a:prstGeom prst="rect">
              <a:avLst/>
            </a:prstGeom>
            <a:noFill/>
          </p:spPr>
          <p:txBody>
            <a:bodyPr wrap="square" rtlCol="0">
              <a:spAutoFit/>
            </a:bodyPr>
            <a:lstStyle/>
            <a:p>
              <a:r>
                <a:rPr lang="zh-CN" altLang="en-US" sz="1100" dirty="0">
                  <a:solidFill>
                    <a:srgbClr val="000000"/>
                  </a:solidFill>
                  <a:effectLst/>
                  <a:latin typeface="Arial" panose="020B0604020202020204" pitchFamily="34" charset="0"/>
                </a:rPr>
                <a:t>人工审查数据血缘受限于效率低、易出错、难以应对复杂系统和频繁变更，导致成本高且无法满足合规性要求。</a:t>
              </a:r>
            </a:p>
          </p:txBody>
        </p:sp>
        <p:sp>
          <p:nvSpPr>
            <p:cNvPr id="28" name="文本框 27">
              <a:extLst>
                <a:ext uri="{FF2B5EF4-FFF2-40B4-BE49-F238E27FC236}">
                  <a16:creationId xmlns:a16="http://schemas.microsoft.com/office/drawing/2014/main" id="{ECD27817-EF5E-4344-8F6C-C940E220313A}"/>
                </a:ext>
              </a:extLst>
            </p:cNvPr>
            <p:cNvSpPr txBox="1"/>
            <p:nvPr/>
          </p:nvSpPr>
          <p:spPr>
            <a:xfrm>
              <a:off x="7021585" y="3039230"/>
              <a:ext cx="1189562" cy="20376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400" b="0" i="0" u="none" strike="noStrike" kern="1200" cap="none" spc="0" normalizeH="0" baseline="0" noProof="0" dirty="0">
                  <a:ln>
                    <a:noFill/>
                  </a:ln>
                  <a:solidFill>
                    <a:srgbClr val="44546A"/>
                  </a:solidFill>
                  <a:effectLst/>
                  <a:uLnTx/>
                  <a:uFillTx/>
                  <a:latin typeface="+mn-ea"/>
                  <a:ea typeface="思源黑体 CN Regular"/>
                  <a:cs typeface="+mn-ea"/>
                  <a:sym typeface="+mn-lt"/>
                </a:rPr>
                <a:t>人工审查的局限性</a:t>
              </a:r>
            </a:p>
          </p:txBody>
        </p:sp>
        <p:grpSp>
          <p:nvGrpSpPr>
            <p:cNvPr id="29" name="Group 111">
              <a:extLst>
                <a:ext uri="{FF2B5EF4-FFF2-40B4-BE49-F238E27FC236}">
                  <a16:creationId xmlns:a16="http://schemas.microsoft.com/office/drawing/2014/main" id="{7F74598B-8A16-6442-AC7E-7099761EF63F}"/>
                </a:ext>
              </a:extLst>
            </p:cNvPr>
            <p:cNvGrpSpPr/>
            <p:nvPr/>
          </p:nvGrpSpPr>
          <p:grpSpPr>
            <a:xfrm>
              <a:off x="7405716" y="2518694"/>
              <a:ext cx="444450" cy="443173"/>
              <a:chOff x="8153400" y="2690813"/>
              <a:chExt cx="552450" cy="550862"/>
            </a:xfrm>
            <a:solidFill>
              <a:schemeClr val="tx2"/>
            </a:solidFill>
          </p:grpSpPr>
          <p:sp>
            <p:nvSpPr>
              <p:cNvPr id="30" name="Freeform 123">
                <a:extLst>
                  <a:ext uri="{FF2B5EF4-FFF2-40B4-BE49-F238E27FC236}">
                    <a16:creationId xmlns:a16="http://schemas.microsoft.com/office/drawing/2014/main" id="{AE88812B-5F9B-9446-BBAE-87BA0741DB64}"/>
                  </a:ext>
                </a:extLst>
              </p:cNvPr>
              <p:cNvSpPr>
                <a:spLocks/>
              </p:cNvSpPr>
              <p:nvPr/>
            </p:nvSpPr>
            <p:spPr bwMode="auto">
              <a:xfrm>
                <a:off x="8315325" y="2835275"/>
                <a:ext cx="228600" cy="239712"/>
              </a:xfrm>
              <a:custGeom>
                <a:avLst/>
                <a:gdLst>
                  <a:gd name="T0" fmla="*/ 803 w 1447"/>
                  <a:gd name="T1" fmla="*/ 4 h 1516"/>
                  <a:gd name="T2" fmla="*/ 937 w 1447"/>
                  <a:gd name="T3" fmla="*/ 47 h 1516"/>
                  <a:gd name="T4" fmla="*/ 1045 w 1447"/>
                  <a:gd name="T5" fmla="*/ 131 h 1516"/>
                  <a:gd name="T6" fmla="*/ 1117 w 1447"/>
                  <a:gd name="T7" fmla="*/ 249 h 1516"/>
                  <a:gd name="T8" fmla="*/ 1143 w 1447"/>
                  <a:gd name="T9" fmla="*/ 388 h 1516"/>
                  <a:gd name="T10" fmla="*/ 1134 w 1447"/>
                  <a:gd name="T11" fmla="*/ 803 h 1516"/>
                  <a:gd name="T12" fmla="*/ 1093 w 1447"/>
                  <a:gd name="T13" fmla="*/ 884 h 1516"/>
                  <a:gd name="T14" fmla="*/ 1095 w 1447"/>
                  <a:gd name="T15" fmla="*/ 1191 h 1516"/>
                  <a:gd name="T16" fmla="*/ 1188 w 1447"/>
                  <a:gd name="T17" fmla="*/ 1242 h 1516"/>
                  <a:gd name="T18" fmla="*/ 1308 w 1447"/>
                  <a:gd name="T19" fmla="*/ 1315 h 1516"/>
                  <a:gd name="T20" fmla="*/ 1418 w 1447"/>
                  <a:gd name="T21" fmla="*/ 1388 h 1516"/>
                  <a:gd name="T22" fmla="*/ 1447 w 1447"/>
                  <a:gd name="T23" fmla="*/ 1434 h 1516"/>
                  <a:gd name="T24" fmla="*/ 1435 w 1447"/>
                  <a:gd name="T25" fmla="*/ 1486 h 1516"/>
                  <a:gd name="T26" fmla="*/ 1394 w 1447"/>
                  <a:gd name="T27" fmla="*/ 1513 h 1516"/>
                  <a:gd name="T28" fmla="*/ 1349 w 1447"/>
                  <a:gd name="T29" fmla="*/ 1510 h 1516"/>
                  <a:gd name="T30" fmla="*/ 1233 w 1447"/>
                  <a:gd name="T31" fmla="*/ 1433 h 1516"/>
                  <a:gd name="T32" fmla="*/ 1119 w 1447"/>
                  <a:gd name="T33" fmla="*/ 1364 h 1516"/>
                  <a:gd name="T34" fmla="*/ 1032 w 1447"/>
                  <a:gd name="T35" fmla="*/ 1316 h 1516"/>
                  <a:gd name="T36" fmla="*/ 980 w 1447"/>
                  <a:gd name="T37" fmla="*/ 1290 h 1516"/>
                  <a:gd name="T38" fmla="*/ 941 w 1447"/>
                  <a:gd name="T39" fmla="*/ 1250 h 1516"/>
                  <a:gd name="T40" fmla="*/ 932 w 1447"/>
                  <a:gd name="T41" fmla="*/ 872 h 1516"/>
                  <a:gd name="T42" fmla="*/ 950 w 1447"/>
                  <a:gd name="T43" fmla="*/ 826 h 1516"/>
                  <a:gd name="T44" fmla="*/ 993 w 1447"/>
                  <a:gd name="T45" fmla="*/ 783 h 1516"/>
                  <a:gd name="T46" fmla="*/ 1003 w 1447"/>
                  <a:gd name="T47" fmla="*/ 388 h 1516"/>
                  <a:gd name="T48" fmla="*/ 975 w 1447"/>
                  <a:gd name="T49" fmla="*/ 275 h 1516"/>
                  <a:gd name="T50" fmla="*/ 902 w 1447"/>
                  <a:gd name="T51" fmla="*/ 189 h 1516"/>
                  <a:gd name="T52" fmla="*/ 796 w 1447"/>
                  <a:gd name="T53" fmla="*/ 144 h 1516"/>
                  <a:gd name="T54" fmla="*/ 640 w 1447"/>
                  <a:gd name="T55" fmla="*/ 144 h 1516"/>
                  <a:gd name="T56" fmla="*/ 533 w 1447"/>
                  <a:gd name="T57" fmla="*/ 189 h 1516"/>
                  <a:gd name="T58" fmla="*/ 459 w 1447"/>
                  <a:gd name="T59" fmla="*/ 275 h 1516"/>
                  <a:gd name="T60" fmla="*/ 432 w 1447"/>
                  <a:gd name="T61" fmla="*/ 388 h 1516"/>
                  <a:gd name="T62" fmla="*/ 442 w 1447"/>
                  <a:gd name="T63" fmla="*/ 783 h 1516"/>
                  <a:gd name="T64" fmla="*/ 485 w 1447"/>
                  <a:gd name="T65" fmla="*/ 826 h 1516"/>
                  <a:gd name="T66" fmla="*/ 503 w 1447"/>
                  <a:gd name="T67" fmla="*/ 872 h 1516"/>
                  <a:gd name="T68" fmla="*/ 494 w 1447"/>
                  <a:gd name="T69" fmla="*/ 1250 h 1516"/>
                  <a:gd name="T70" fmla="*/ 454 w 1447"/>
                  <a:gd name="T71" fmla="*/ 1290 h 1516"/>
                  <a:gd name="T72" fmla="*/ 400 w 1447"/>
                  <a:gd name="T73" fmla="*/ 1317 h 1516"/>
                  <a:gd name="T74" fmla="*/ 311 w 1447"/>
                  <a:gd name="T75" fmla="*/ 1366 h 1516"/>
                  <a:gd name="T76" fmla="*/ 196 w 1447"/>
                  <a:gd name="T77" fmla="*/ 1436 h 1516"/>
                  <a:gd name="T78" fmla="*/ 93 w 1447"/>
                  <a:gd name="T79" fmla="*/ 1502 h 1516"/>
                  <a:gd name="T80" fmla="*/ 41 w 1447"/>
                  <a:gd name="T81" fmla="*/ 1500 h 1516"/>
                  <a:gd name="T82" fmla="*/ 3 w 1447"/>
                  <a:gd name="T83" fmla="*/ 1459 h 1516"/>
                  <a:gd name="T84" fmla="*/ 6 w 1447"/>
                  <a:gd name="T85" fmla="*/ 1406 h 1516"/>
                  <a:gd name="T86" fmla="*/ 75 w 1447"/>
                  <a:gd name="T87" fmla="*/ 1346 h 1516"/>
                  <a:gd name="T88" fmla="*/ 205 w 1447"/>
                  <a:gd name="T89" fmla="*/ 1265 h 1516"/>
                  <a:gd name="T90" fmla="*/ 310 w 1447"/>
                  <a:gd name="T91" fmla="*/ 1206 h 1516"/>
                  <a:gd name="T92" fmla="*/ 361 w 1447"/>
                  <a:gd name="T93" fmla="*/ 907 h 1516"/>
                  <a:gd name="T94" fmla="*/ 302 w 1447"/>
                  <a:gd name="T95" fmla="*/ 814 h 1516"/>
                  <a:gd name="T96" fmla="*/ 291 w 1447"/>
                  <a:gd name="T97" fmla="*/ 388 h 1516"/>
                  <a:gd name="T98" fmla="*/ 316 w 1447"/>
                  <a:gd name="T99" fmla="*/ 249 h 1516"/>
                  <a:gd name="T100" fmla="*/ 389 w 1447"/>
                  <a:gd name="T101" fmla="*/ 131 h 1516"/>
                  <a:gd name="T102" fmla="*/ 496 w 1447"/>
                  <a:gd name="T103" fmla="*/ 47 h 1516"/>
                  <a:gd name="T104" fmla="*/ 630 w 1447"/>
                  <a:gd name="T105" fmla="*/ 4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47" h="1516">
                    <a:moveTo>
                      <a:pt x="679" y="0"/>
                    </a:moveTo>
                    <a:lnTo>
                      <a:pt x="755" y="0"/>
                    </a:lnTo>
                    <a:lnTo>
                      <a:pt x="803" y="4"/>
                    </a:lnTo>
                    <a:lnTo>
                      <a:pt x="851" y="13"/>
                    </a:lnTo>
                    <a:lnTo>
                      <a:pt x="895" y="27"/>
                    </a:lnTo>
                    <a:lnTo>
                      <a:pt x="937" y="47"/>
                    </a:lnTo>
                    <a:lnTo>
                      <a:pt x="976" y="70"/>
                    </a:lnTo>
                    <a:lnTo>
                      <a:pt x="1013" y="98"/>
                    </a:lnTo>
                    <a:lnTo>
                      <a:pt x="1045" y="131"/>
                    </a:lnTo>
                    <a:lnTo>
                      <a:pt x="1073" y="166"/>
                    </a:lnTo>
                    <a:lnTo>
                      <a:pt x="1097" y="206"/>
                    </a:lnTo>
                    <a:lnTo>
                      <a:pt x="1117" y="249"/>
                    </a:lnTo>
                    <a:lnTo>
                      <a:pt x="1131" y="293"/>
                    </a:lnTo>
                    <a:lnTo>
                      <a:pt x="1139" y="340"/>
                    </a:lnTo>
                    <a:lnTo>
                      <a:pt x="1143" y="388"/>
                    </a:lnTo>
                    <a:lnTo>
                      <a:pt x="1143" y="741"/>
                    </a:lnTo>
                    <a:lnTo>
                      <a:pt x="1141" y="772"/>
                    </a:lnTo>
                    <a:lnTo>
                      <a:pt x="1134" y="803"/>
                    </a:lnTo>
                    <a:lnTo>
                      <a:pt x="1125" y="831"/>
                    </a:lnTo>
                    <a:lnTo>
                      <a:pt x="1110" y="858"/>
                    </a:lnTo>
                    <a:lnTo>
                      <a:pt x="1093" y="884"/>
                    </a:lnTo>
                    <a:lnTo>
                      <a:pt x="1072" y="907"/>
                    </a:lnTo>
                    <a:lnTo>
                      <a:pt x="1072" y="1179"/>
                    </a:lnTo>
                    <a:lnTo>
                      <a:pt x="1095" y="1191"/>
                    </a:lnTo>
                    <a:lnTo>
                      <a:pt x="1123" y="1205"/>
                    </a:lnTo>
                    <a:lnTo>
                      <a:pt x="1153" y="1222"/>
                    </a:lnTo>
                    <a:lnTo>
                      <a:pt x="1188" y="1242"/>
                    </a:lnTo>
                    <a:lnTo>
                      <a:pt x="1226" y="1264"/>
                    </a:lnTo>
                    <a:lnTo>
                      <a:pt x="1266" y="1288"/>
                    </a:lnTo>
                    <a:lnTo>
                      <a:pt x="1308" y="1315"/>
                    </a:lnTo>
                    <a:lnTo>
                      <a:pt x="1353" y="1343"/>
                    </a:lnTo>
                    <a:lnTo>
                      <a:pt x="1385" y="1365"/>
                    </a:lnTo>
                    <a:lnTo>
                      <a:pt x="1418" y="1388"/>
                    </a:lnTo>
                    <a:lnTo>
                      <a:pt x="1432" y="1401"/>
                    </a:lnTo>
                    <a:lnTo>
                      <a:pt x="1441" y="1417"/>
                    </a:lnTo>
                    <a:lnTo>
                      <a:pt x="1447" y="1434"/>
                    </a:lnTo>
                    <a:lnTo>
                      <a:pt x="1447" y="1451"/>
                    </a:lnTo>
                    <a:lnTo>
                      <a:pt x="1444" y="1469"/>
                    </a:lnTo>
                    <a:lnTo>
                      <a:pt x="1435" y="1486"/>
                    </a:lnTo>
                    <a:lnTo>
                      <a:pt x="1423" y="1499"/>
                    </a:lnTo>
                    <a:lnTo>
                      <a:pt x="1409" y="1508"/>
                    </a:lnTo>
                    <a:lnTo>
                      <a:pt x="1394" y="1513"/>
                    </a:lnTo>
                    <a:lnTo>
                      <a:pt x="1378" y="1516"/>
                    </a:lnTo>
                    <a:lnTo>
                      <a:pt x="1363" y="1515"/>
                    </a:lnTo>
                    <a:lnTo>
                      <a:pt x="1349" y="1510"/>
                    </a:lnTo>
                    <a:lnTo>
                      <a:pt x="1337" y="1503"/>
                    </a:lnTo>
                    <a:lnTo>
                      <a:pt x="1276" y="1460"/>
                    </a:lnTo>
                    <a:lnTo>
                      <a:pt x="1233" y="1433"/>
                    </a:lnTo>
                    <a:lnTo>
                      <a:pt x="1193" y="1408"/>
                    </a:lnTo>
                    <a:lnTo>
                      <a:pt x="1155" y="1385"/>
                    </a:lnTo>
                    <a:lnTo>
                      <a:pt x="1119" y="1364"/>
                    </a:lnTo>
                    <a:lnTo>
                      <a:pt x="1087" y="1345"/>
                    </a:lnTo>
                    <a:lnTo>
                      <a:pt x="1058" y="1329"/>
                    </a:lnTo>
                    <a:lnTo>
                      <a:pt x="1032" y="1316"/>
                    </a:lnTo>
                    <a:lnTo>
                      <a:pt x="1010" y="1304"/>
                    </a:lnTo>
                    <a:lnTo>
                      <a:pt x="993" y="1296"/>
                    </a:lnTo>
                    <a:lnTo>
                      <a:pt x="980" y="1290"/>
                    </a:lnTo>
                    <a:lnTo>
                      <a:pt x="964" y="1279"/>
                    </a:lnTo>
                    <a:lnTo>
                      <a:pt x="951" y="1265"/>
                    </a:lnTo>
                    <a:lnTo>
                      <a:pt x="941" y="1250"/>
                    </a:lnTo>
                    <a:lnTo>
                      <a:pt x="934" y="1232"/>
                    </a:lnTo>
                    <a:lnTo>
                      <a:pt x="932" y="1213"/>
                    </a:lnTo>
                    <a:lnTo>
                      <a:pt x="932" y="872"/>
                    </a:lnTo>
                    <a:lnTo>
                      <a:pt x="934" y="855"/>
                    </a:lnTo>
                    <a:lnTo>
                      <a:pt x="940" y="839"/>
                    </a:lnTo>
                    <a:lnTo>
                      <a:pt x="950" y="826"/>
                    </a:lnTo>
                    <a:lnTo>
                      <a:pt x="963" y="814"/>
                    </a:lnTo>
                    <a:lnTo>
                      <a:pt x="980" y="801"/>
                    </a:lnTo>
                    <a:lnTo>
                      <a:pt x="993" y="783"/>
                    </a:lnTo>
                    <a:lnTo>
                      <a:pt x="1000" y="763"/>
                    </a:lnTo>
                    <a:lnTo>
                      <a:pt x="1003" y="741"/>
                    </a:lnTo>
                    <a:lnTo>
                      <a:pt x="1003" y="388"/>
                    </a:lnTo>
                    <a:lnTo>
                      <a:pt x="1000" y="348"/>
                    </a:lnTo>
                    <a:lnTo>
                      <a:pt x="991" y="311"/>
                    </a:lnTo>
                    <a:lnTo>
                      <a:pt x="975" y="275"/>
                    </a:lnTo>
                    <a:lnTo>
                      <a:pt x="955" y="242"/>
                    </a:lnTo>
                    <a:lnTo>
                      <a:pt x="931" y="214"/>
                    </a:lnTo>
                    <a:lnTo>
                      <a:pt x="902" y="189"/>
                    </a:lnTo>
                    <a:lnTo>
                      <a:pt x="870" y="169"/>
                    </a:lnTo>
                    <a:lnTo>
                      <a:pt x="834" y="154"/>
                    </a:lnTo>
                    <a:lnTo>
                      <a:pt x="796" y="144"/>
                    </a:lnTo>
                    <a:lnTo>
                      <a:pt x="756" y="141"/>
                    </a:lnTo>
                    <a:lnTo>
                      <a:pt x="680" y="141"/>
                    </a:lnTo>
                    <a:lnTo>
                      <a:pt x="640" y="144"/>
                    </a:lnTo>
                    <a:lnTo>
                      <a:pt x="601" y="154"/>
                    </a:lnTo>
                    <a:lnTo>
                      <a:pt x="566" y="169"/>
                    </a:lnTo>
                    <a:lnTo>
                      <a:pt x="533" y="189"/>
                    </a:lnTo>
                    <a:lnTo>
                      <a:pt x="505" y="213"/>
                    </a:lnTo>
                    <a:lnTo>
                      <a:pt x="479" y="242"/>
                    </a:lnTo>
                    <a:lnTo>
                      <a:pt x="459" y="275"/>
                    </a:lnTo>
                    <a:lnTo>
                      <a:pt x="445" y="310"/>
                    </a:lnTo>
                    <a:lnTo>
                      <a:pt x="435" y="348"/>
                    </a:lnTo>
                    <a:lnTo>
                      <a:pt x="432" y="388"/>
                    </a:lnTo>
                    <a:lnTo>
                      <a:pt x="432" y="741"/>
                    </a:lnTo>
                    <a:lnTo>
                      <a:pt x="434" y="763"/>
                    </a:lnTo>
                    <a:lnTo>
                      <a:pt x="442" y="783"/>
                    </a:lnTo>
                    <a:lnTo>
                      <a:pt x="454" y="801"/>
                    </a:lnTo>
                    <a:lnTo>
                      <a:pt x="471" y="814"/>
                    </a:lnTo>
                    <a:lnTo>
                      <a:pt x="485" y="826"/>
                    </a:lnTo>
                    <a:lnTo>
                      <a:pt x="494" y="839"/>
                    </a:lnTo>
                    <a:lnTo>
                      <a:pt x="500" y="855"/>
                    </a:lnTo>
                    <a:lnTo>
                      <a:pt x="503" y="872"/>
                    </a:lnTo>
                    <a:lnTo>
                      <a:pt x="503" y="1213"/>
                    </a:lnTo>
                    <a:lnTo>
                      <a:pt x="500" y="1232"/>
                    </a:lnTo>
                    <a:lnTo>
                      <a:pt x="494" y="1250"/>
                    </a:lnTo>
                    <a:lnTo>
                      <a:pt x="484" y="1265"/>
                    </a:lnTo>
                    <a:lnTo>
                      <a:pt x="470" y="1279"/>
                    </a:lnTo>
                    <a:lnTo>
                      <a:pt x="454" y="1290"/>
                    </a:lnTo>
                    <a:lnTo>
                      <a:pt x="440" y="1296"/>
                    </a:lnTo>
                    <a:lnTo>
                      <a:pt x="422" y="1305"/>
                    </a:lnTo>
                    <a:lnTo>
                      <a:pt x="400" y="1317"/>
                    </a:lnTo>
                    <a:lnTo>
                      <a:pt x="374" y="1331"/>
                    </a:lnTo>
                    <a:lnTo>
                      <a:pt x="344" y="1347"/>
                    </a:lnTo>
                    <a:lnTo>
                      <a:pt x="311" y="1366"/>
                    </a:lnTo>
                    <a:lnTo>
                      <a:pt x="275" y="1387"/>
                    </a:lnTo>
                    <a:lnTo>
                      <a:pt x="237" y="1410"/>
                    </a:lnTo>
                    <a:lnTo>
                      <a:pt x="196" y="1436"/>
                    </a:lnTo>
                    <a:lnTo>
                      <a:pt x="153" y="1463"/>
                    </a:lnTo>
                    <a:lnTo>
                      <a:pt x="110" y="1492"/>
                    </a:lnTo>
                    <a:lnTo>
                      <a:pt x="93" y="1502"/>
                    </a:lnTo>
                    <a:lnTo>
                      <a:pt x="75" y="1505"/>
                    </a:lnTo>
                    <a:lnTo>
                      <a:pt x="58" y="1505"/>
                    </a:lnTo>
                    <a:lnTo>
                      <a:pt x="41" y="1500"/>
                    </a:lnTo>
                    <a:lnTo>
                      <a:pt x="25" y="1489"/>
                    </a:lnTo>
                    <a:lnTo>
                      <a:pt x="12" y="1476"/>
                    </a:lnTo>
                    <a:lnTo>
                      <a:pt x="3" y="1459"/>
                    </a:lnTo>
                    <a:lnTo>
                      <a:pt x="0" y="1441"/>
                    </a:lnTo>
                    <a:lnTo>
                      <a:pt x="1" y="1423"/>
                    </a:lnTo>
                    <a:lnTo>
                      <a:pt x="6" y="1406"/>
                    </a:lnTo>
                    <a:lnTo>
                      <a:pt x="15" y="1390"/>
                    </a:lnTo>
                    <a:lnTo>
                      <a:pt x="29" y="1378"/>
                    </a:lnTo>
                    <a:lnTo>
                      <a:pt x="75" y="1346"/>
                    </a:lnTo>
                    <a:lnTo>
                      <a:pt x="121" y="1317"/>
                    </a:lnTo>
                    <a:lnTo>
                      <a:pt x="164" y="1291"/>
                    </a:lnTo>
                    <a:lnTo>
                      <a:pt x="205" y="1265"/>
                    </a:lnTo>
                    <a:lnTo>
                      <a:pt x="243" y="1243"/>
                    </a:lnTo>
                    <a:lnTo>
                      <a:pt x="278" y="1223"/>
                    </a:lnTo>
                    <a:lnTo>
                      <a:pt x="310" y="1206"/>
                    </a:lnTo>
                    <a:lnTo>
                      <a:pt x="338" y="1192"/>
                    </a:lnTo>
                    <a:lnTo>
                      <a:pt x="361" y="1179"/>
                    </a:lnTo>
                    <a:lnTo>
                      <a:pt x="361" y="907"/>
                    </a:lnTo>
                    <a:lnTo>
                      <a:pt x="337" y="878"/>
                    </a:lnTo>
                    <a:lnTo>
                      <a:pt x="317" y="848"/>
                    </a:lnTo>
                    <a:lnTo>
                      <a:pt x="302" y="814"/>
                    </a:lnTo>
                    <a:lnTo>
                      <a:pt x="293" y="778"/>
                    </a:lnTo>
                    <a:lnTo>
                      <a:pt x="291" y="741"/>
                    </a:lnTo>
                    <a:lnTo>
                      <a:pt x="291" y="388"/>
                    </a:lnTo>
                    <a:lnTo>
                      <a:pt x="293" y="340"/>
                    </a:lnTo>
                    <a:lnTo>
                      <a:pt x="302" y="293"/>
                    </a:lnTo>
                    <a:lnTo>
                      <a:pt x="316" y="249"/>
                    </a:lnTo>
                    <a:lnTo>
                      <a:pt x="336" y="206"/>
                    </a:lnTo>
                    <a:lnTo>
                      <a:pt x="360" y="166"/>
                    </a:lnTo>
                    <a:lnTo>
                      <a:pt x="389" y="131"/>
                    </a:lnTo>
                    <a:lnTo>
                      <a:pt x="420" y="98"/>
                    </a:lnTo>
                    <a:lnTo>
                      <a:pt x="456" y="70"/>
                    </a:lnTo>
                    <a:lnTo>
                      <a:pt x="496" y="47"/>
                    </a:lnTo>
                    <a:lnTo>
                      <a:pt x="538" y="27"/>
                    </a:lnTo>
                    <a:lnTo>
                      <a:pt x="583" y="13"/>
                    </a:lnTo>
                    <a:lnTo>
                      <a:pt x="630" y="4"/>
                    </a:lnTo>
                    <a:lnTo>
                      <a:pt x="67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sp>
            <p:nvSpPr>
              <p:cNvPr id="31" name="Freeform 124">
                <a:extLst>
                  <a:ext uri="{FF2B5EF4-FFF2-40B4-BE49-F238E27FC236}">
                    <a16:creationId xmlns:a16="http://schemas.microsoft.com/office/drawing/2014/main" id="{6FC73E82-8CF8-3042-B13A-F8713B37143F}"/>
                  </a:ext>
                </a:extLst>
              </p:cNvPr>
              <p:cNvSpPr>
                <a:spLocks noEditPoints="1"/>
              </p:cNvSpPr>
              <p:nvPr/>
            </p:nvSpPr>
            <p:spPr bwMode="auto">
              <a:xfrm>
                <a:off x="8153400" y="2690813"/>
                <a:ext cx="552450" cy="550862"/>
              </a:xfrm>
              <a:custGeom>
                <a:avLst/>
                <a:gdLst>
                  <a:gd name="T0" fmla="*/ 1469 w 3480"/>
                  <a:gd name="T1" fmla="*/ 545 h 3470"/>
                  <a:gd name="T2" fmla="*/ 1148 w 3480"/>
                  <a:gd name="T3" fmla="*/ 664 h 3470"/>
                  <a:gd name="T4" fmla="*/ 878 w 3480"/>
                  <a:gd name="T5" fmla="*/ 864 h 3470"/>
                  <a:gd name="T6" fmla="*/ 673 w 3480"/>
                  <a:gd name="T7" fmla="*/ 1129 h 3470"/>
                  <a:gd name="T8" fmla="*/ 545 w 3480"/>
                  <a:gd name="T9" fmla="*/ 1445 h 3470"/>
                  <a:gd name="T10" fmla="*/ 516 w 3480"/>
                  <a:gd name="T11" fmla="*/ 1720 h 3470"/>
                  <a:gd name="T12" fmla="*/ 516 w 3480"/>
                  <a:gd name="T13" fmla="*/ 1853 h 3470"/>
                  <a:gd name="T14" fmla="*/ 598 w 3480"/>
                  <a:gd name="T15" fmla="*/ 2188 h 3470"/>
                  <a:gd name="T16" fmla="*/ 766 w 3480"/>
                  <a:gd name="T17" fmla="*/ 2481 h 3470"/>
                  <a:gd name="T18" fmla="*/ 1006 w 3480"/>
                  <a:gd name="T19" fmla="*/ 2715 h 3470"/>
                  <a:gd name="T20" fmla="*/ 1303 w 3480"/>
                  <a:gd name="T21" fmla="*/ 2877 h 3470"/>
                  <a:gd name="T22" fmla="*/ 1643 w 3480"/>
                  <a:gd name="T23" fmla="*/ 2952 h 3470"/>
                  <a:gd name="T24" fmla="*/ 2000 w 3480"/>
                  <a:gd name="T25" fmla="*/ 2925 h 3470"/>
                  <a:gd name="T26" fmla="*/ 2324 w 3480"/>
                  <a:gd name="T27" fmla="*/ 2802 h 3470"/>
                  <a:gd name="T28" fmla="*/ 2597 w 3480"/>
                  <a:gd name="T29" fmla="*/ 2597 h 3470"/>
                  <a:gd name="T30" fmla="*/ 2803 w 3480"/>
                  <a:gd name="T31" fmla="*/ 2325 h 3470"/>
                  <a:gd name="T32" fmla="*/ 2926 w 3480"/>
                  <a:gd name="T33" fmla="*/ 2002 h 3470"/>
                  <a:gd name="T34" fmla="*/ 2953 w 3480"/>
                  <a:gd name="T35" fmla="*/ 1645 h 3470"/>
                  <a:gd name="T36" fmla="*/ 2876 w 3480"/>
                  <a:gd name="T37" fmla="*/ 1301 h 3470"/>
                  <a:gd name="T38" fmla="*/ 2709 w 3480"/>
                  <a:gd name="T39" fmla="*/ 1002 h 3470"/>
                  <a:gd name="T40" fmla="*/ 2469 w 3480"/>
                  <a:gd name="T41" fmla="*/ 761 h 3470"/>
                  <a:gd name="T42" fmla="*/ 2168 w 3480"/>
                  <a:gd name="T43" fmla="*/ 595 h 3470"/>
                  <a:gd name="T44" fmla="*/ 1824 w 3480"/>
                  <a:gd name="T45" fmla="*/ 518 h 3470"/>
                  <a:gd name="T46" fmla="*/ 1776 w 3480"/>
                  <a:gd name="T47" fmla="*/ 9 h 3470"/>
                  <a:gd name="T48" fmla="*/ 1811 w 3480"/>
                  <a:gd name="T49" fmla="*/ 70 h 3470"/>
                  <a:gd name="T50" fmla="*/ 2085 w 3480"/>
                  <a:gd name="T51" fmla="*/ 422 h 3470"/>
                  <a:gd name="T52" fmla="*/ 2418 w 3480"/>
                  <a:gd name="T53" fmla="*/ 559 h 3470"/>
                  <a:gd name="T54" fmla="*/ 2700 w 3480"/>
                  <a:gd name="T55" fmla="*/ 776 h 3470"/>
                  <a:gd name="T56" fmla="*/ 2916 w 3480"/>
                  <a:gd name="T57" fmla="*/ 1058 h 3470"/>
                  <a:gd name="T58" fmla="*/ 3053 w 3480"/>
                  <a:gd name="T59" fmla="*/ 1390 h 3470"/>
                  <a:gd name="T60" fmla="*/ 3409 w 3480"/>
                  <a:gd name="T61" fmla="*/ 1665 h 3470"/>
                  <a:gd name="T62" fmla="*/ 3471 w 3480"/>
                  <a:gd name="T63" fmla="*/ 1699 h 3470"/>
                  <a:gd name="T64" fmla="*/ 3471 w 3480"/>
                  <a:gd name="T65" fmla="*/ 1771 h 3470"/>
                  <a:gd name="T66" fmla="*/ 3409 w 3480"/>
                  <a:gd name="T67" fmla="*/ 1805 h 3470"/>
                  <a:gd name="T68" fmla="*/ 3053 w 3480"/>
                  <a:gd name="T69" fmla="*/ 2080 h 3470"/>
                  <a:gd name="T70" fmla="*/ 2916 w 3480"/>
                  <a:gd name="T71" fmla="*/ 2412 h 3470"/>
                  <a:gd name="T72" fmla="*/ 2700 w 3480"/>
                  <a:gd name="T73" fmla="*/ 2694 h 3470"/>
                  <a:gd name="T74" fmla="*/ 2418 w 3480"/>
                  <a:gd name="T75" fmla="*/ 2911 h 3470"/>
                  <a:gd name="T76" fmla="*/ 2085 w 3480"/>
                  <a:gd name="T77" fmla="*/ 3048 h 3470"/>
                  <a:gd name="T78" fmla="*/ 1811 w 3480"/>
                  <a:gd name="T79" fmla="*/ 3400 h 3470"/>
                  <a:gd name="T80" fmla="*/ 1776 w 3480"/>
                  <a:gd name="T81" fmla="*/ 3461 h 3470"/>
                  <a:gd name="T82" fmla="*/ 1704 w 3480"/>
                  <a:gd name="T83" fmla="*/ 3461 h 3470"/>
                  <a:gd name="T84" fmla="*/ 1669 w 3480"/>
                  <a:gd name="T85" fmla="*/ 3400 h 3470"/>
                  <a:gd name="T86" fmla="*/ 1392 w 3480"/>
                  <a:gd name="T87" fmla="*/ 3051 h 3470"/>
                  <a:gd name="T88" fmla="*/ 1057 w 3480"/>
                  <a:gd name="T89" fmla="*/ 2915 h 3470"/>
                  <a:gd name="T90" fmla="*/ 772 w 3480"/>
                  <a:gd name="T91" fmla="*/ 2698 h 3470"/>
                  <a:gd name="T92" fmla="*/ 554 w 3480"/>
                  <a:gd name="T93" fmla="*/ 2415 h 3470"/>
                  <a:gd name="T94" fmla="*/ 414 w 3480"/>
                  <a:gd name="T95" fmla="*/ 2081 h 3470"/>
                  <a:gd name="T96" fmla="*/ 71 w 3480"/>
                  <a:gd name="T97" fmla="*/ 1805 h 3470"/>
                  <a:gd name="T98" fmla="*/ 9 w 3480"/>
                  <a:gd name="T99" fmla="*/ 1771 h 3470"/>
                  <a:gd name="T100" fmla="*/ 9 w 3480"/>
                  <a:gd name="T101" fmla="*/ 1699 h 3470"/>
                  <a:gd name="T102" fmla="*/ 71 w 3480"/>
                  <a:gd name="T103" fmla="*/ 1665 h 3470"/>
                  <a:gd name="T104" fmla="*/ 414 w 3480"/>
                  <a:gd name="T105" fmla="*/ 1389 h 3470"/>
                  <a:gd name="T106" fmla="*/ 553 w 3480"/>
                  <a:gd name="T107" fmla="*/ 1055 h 3470"/>
                  <a:gd name="T108" fmla="*/ 772 w 3480"/>
                  <a:gd name="T109" fmla="*/ 772 h 3470"/>
                  <a:gd name="T110" fmla="*/ 1056 w 3480"/>
                  <a:gd name="T111" fmla="*/ 555 h 3470"/>
                  <a:gd name="T112" fmla="*/ 1392 w 3480"/>
                  <a:gd name="T113" fmla="*/ 419 h 3470"/>
                  <a:gd name="T114" fmla="*/ 1669 w 3480"/>
                  <a:gd name="T115" fmla="*/ 70 h 3470"/>
                  <a:gd name="T116" fmla="*/ 1704 w 3480"/>
                  <a:gd name="T117" fmla="*/ 9 h 3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80" h="3470">
                    <a:moveTo>
                      <a:pt x="1733" y="515"/>
                    </a:moveTo>
                    <a:lnTo>
                      <a:pt x="1643" y="518"/>
                    </a:lnTo>
                    <a:lnTo>
                      <a:pt x="1555" y="529"/>
                    </a:lnTo>
                    <a:lnTo>
                      <a:pt x="1469" y="545"/>
                    </a:lnTo>
                    <a:lnTo>
                      <a:pt x="1385" y="566"/>
                    </a:lnTo>
                    <a:lnTo>
                      <a:pt x="1303" y="593"/>
                    </a:lnTo>
                    <a:lnTo>
                      <a:pt x="1224" y="626"/>
                    </a:lnTo>
                    <a:lnTo>
                      <a:pt x="1148" y="664"/>
                    </a:lnTo>
                    <a:lnTo>
                      <a:pt x="1076" y="707"/>
                    </a:lnTo>
                    <a:lnTo>
                      <a:pt x="1006" y="755"/>
                    </a:lnTo>
                    <a:lnTo>
                      <a:pt x="941" y="808"/>
                    </a:lnTo>
                    <a:lnTo>
                      <a:pt x="878" y="864"/>
                    </a:lnTo>
                    <a:lnTo>
                      <a:pt x="820" y="924"/>
                    </a:lnTo>
                    <a:lnTo>
                      <a:pt x="767" y="989"/>
                    </a:lnTo>
                    <a:lnTo>
                      <a:pt x="717" y="1058"/>
                    </a:lnTo>
                    <a:lnTo>
                      <a:pt x="673" y="1129"/>
                    </a:lnTo>
                    <a:lnTo>
                      <a:pt x="633" y="1204"/>
                    </a:lnTo>
                    <a:lnTo>
                      <a:pt x="598" y="1282"/>
                    </a:lnTo>
                    <a:lnTo>
                      <a:pt x="569" y="1362"/>
                    </a:lnTo>
                    <a:lnTo>
                      <a:pt x="545" y="1445"/>
                    </a:lnTo>
                    <a:lnTo>
                      <a:pt x="527" y="1530"/>
                    </a:lnTo>
                    <a:lnTo>
                      <a:pt x="516" y="1617"/>
                    </a:lnTo>
                    <a:lnTo>
                      <a:pt x="510" y="1707"/>
                    </a:lnTo>
                    <a:lnTo>
                      <a:pt x="516" y="1720"/>
                    </a:lnTo>
                    <a:lnTo>
                      <a:pt x="517" y="1735"/>
                    </a:lnTo>
                    <a:lnTo>
                      <a:pt x="516" y="1750"/>
                    </a:lnTo>
                    <a:lnTo>
                      <a:pt x="510" y="1763"/>
                    </a:lnTo>
                    <a:lnTo>
                      <a:pt x="516" y="1853"/>
                    </a:lnTo>
                    <a:lnTo>
                      <a:pt x="527" y="1940"/>
                    </a:lnTo>
                    <a:lnTo>
                      <a:pt x="545" y="2025"/>
                    </a:lnTo>
                    <a:lnTo>
                      <a:pt x="568" y="2108"/>
                    </a:lnTo>
                    <a:lnTo>
                      <a:pt x="598" y="2188"/>
                    </a:lnTo>
                    <a:lnTo>
                      <a:pt x="633" y="2266"/>
                    </a:lnTo>
                    <a:lnTo>
                      <a:pt x="672" y="2341"/>
                    </a:lnTo>
                    <a:lnTo>
                      <a:pt x="717" y="2412"/>
                    </a:lnTo>
                    <a:lnTo>
                      <a:pt x="766" y="2481"/>
                    </a:lnTo>
                    <a:lnTo>
                      <a:pt x="820" y="2546"/>
                    </a:lnTo>
                    <a:lnTo>
                      <a:pt x="878" y="2606"/>
                    </a:lnTo>
                    <a:lnTo>
                      <a:pt x="941" y="2662"/>
                    </a:lnTo>
                    <a:lnTo>
                      <a:pt x="1006" y="2715"/>
                    </a:lnTo>
                    <a:lnTo>
                      <a:pt x="1076" y="2763"/>
                    </a:lnTo>
                    <a:lnTo>
                      <a:pt x="1148" y="2806"/>
                    </a:lnTo>
                    <a:lnTo>
                      <a:pt x="1224" y="2844"/>
                    </a:lnTo>
                    <a:lnTo>
                      <a:pt x="1303" y="2877"/>
                    </a:lnTo>
                    <a:lnTo>
                      <a:pt x="1385" y="2904"/>
                    </a:lnTo>
                    <a:lnTo>
                      <a:pt x="1469" y="2925"/>
                    </a:lnTo>
                    <a:lnTo>
                      <a:pt x="1555" y="2941"/>
                    </a:lnTo>
                    <a:lnTo>
                      <a:pt x="1643" y="2952"/>
                    </a:lnTo>
                    <a:lnTo>
                      <a:pt x="1733" y="2955"/>
                    </a:lnTo>
                    <a:lnTo>
                      <a:pt x="1824" y="2952"/>
                    </a:lnTo>
                    <a:lnTo>
                      <a:pt x="1913" y="2941"/>
                    </a:lnTo>
                    <a:lnTo>
                      <a:pt x="2000" y="2925"/>
                    </a:lnTo>
                    <a:lnTo>
                      <a:pt x="2086" y="2903"/>
                    </a:lnTo>
                    <a:lnTo>
                      <a:pt x="2168" y="2875"/>
                    </a:lnTo>
                    <a:lnTo>
                      <a:pt x="2248" y="2841"/>
                    </a:lnTo>
                    <a:lnTo>
                      <a:pt x="2324" y="2802"/>
                    </a:lnTo>
                    <a:lnTo>
                      <a:pt x="2398" y="2758"/>
                    </a:lnTo>
                    <a:lnTo>
                      <a:pt x="2469" y="2709"/>
                    </a:lnTo>
                    <a:lnTo>
                      <a:pt x="2535" y="2655"/>
                    </a:lnTo>
                    <a:lnTo>
                      <a:pt x="2597" y="2597"/>
                    </a:lnTo>
                    <a:lnTo>
                      <a:pt x="2655" y="2535"/>
                    </a:lnTo>
                    <a:lnTo>
                      <a:pt x="2709" y="2469"/>
                    </a:lnTo>
                    <a:lnTo>
                      <a:pt x="2759" y="2399"/>
                    </a:lnTo>
                    <a:lnTo>
                      <a:pt x="2803" y="2325"/>
                    </a:lnTo>
                    <a:lnTo>
                      <a:pt x="2842" y="2249"/>
                    </a:lnTo>
                    <a:lnTo>
                      <a:pt x="2876" y="2169"/>
                    </a:lnTo>
                    <a:lnTo>
                      <a:pt x="2904" y="2087"/>
                    </a:lnTo>
                    <a:lnTo>
                      <a:pt x="2926" y="2002"/>
                    </a:lnTo>
                    <a:lnTo>
                      <a:pt x="2942" y="1915"/>
                    </a:lnTo>
                    <a:lnTo>
                      <a:pt x="2953" y="1825"/>
                    </a:lnTo>
                    <a:lnTo>
                      <a:pt x="2956" y="1735"/>
                    </a:lnTo>
                    <a:lnTo>
                      <a:pt x="2953" y="1645"/>
                    </a:lnTo>
                    <a:lnTo>
                      <a:pt x="2942" y="1555"/>
                    </a:lnTo>
                    <a:lnTo>
                      <a:pt x="2926" y="1468"/>
                    </a:lnTo>
                    <a:lnTo>
                      <a:pt x="2904" y="1384"/>
                    </a:lnTo>
                    <a:lnTo>
                      <a:pt x="2876" y="1301"/>
                    </a:lnTo>
                    <a:lnTo>
                      <a:pt x="2842" y="1222"/>
                    </a:lnTo>
                    <a:lnTo>
                      <a:pt x="2803" y="1145"/>
                    </a:lnTo>
                    <a:lnTo>
                      <a:pt x="2759" y="1071"/>
                    </a:lnTo>
                    <a:lnTo>
                      <a:pt x="2709" y="1002"/>
                    </a:lnTo>
                    <a:lnTo>
                      <a:pt x="2655" y="936"/>
                    </a:lnTo>
                    <a:lnTo>
                      <a:pt x="2597" y="873"/>
                    </a:lnTo>
                    <a:lnTo>
                      <a:pt x="2535" y="815"/>
                    </a:lnTo>
                    <a:lnTo>
                      <a:pt x="2469" y="761"/>
                    </a:lnTo>
                    <a:lnTo>
                      <a:pt x="2398" y="712"/>
                    </a:lnTo>
                    <a:lnTo>
                      <a:pt x="2325" y="668"/>
                    </a:lnTo>
                    <a:lnTo>
                      <a:pt x="2248" y="629"/>
                    </a:lnTo>
                    <a:lnTo>
                      <a:pt x="2168" y="595"/>
                    </a:lnTo>
                    <a:lnTo>
                      <a:pt x="2086" y="567"/>
                    </a:lnTo>
                    <a:lnTo>
                      <a:pt x="2000" y="545"/>
                    </a:lnTo>
                    <a:lnTo>
                      <a:pt x="1913" y="529"/>
                    </a:lnTo>
                    <a:lnTo>
                      <a:pt x="1824" y="518"/>
                    </a:lnTo>
                    <a:lnTo>
                      <a:pt x="1733" y="515"/>
                    </a:lnTo>
                    <a:close/>
                    <a:moveTo>
                      <a:pt x="1740" y="0"/>
                    </a:moveTo>
                    <a:lnTo>
                      <a:pt x="1759" y="2"/>
                    </a:lnTo>
                    <a:lnTo>
                      <a:pt x="1776" y="9"/>
                    </a:lnTo>
                    <a:lnTo>
                      <a:pt x="1790" y="20"/>
                    </a:lnTo>
                    <a:lnTo>
                      <a:pt x="1801" y="35"/>
                    </a:lnTo>
                    <a:lnTo>
                      <a:pt x="1807" y="52"/>
                    </a:lnTo>
                    <a:lnTo>
                      <a:pt x="1811" y="70"/>
                    </a:lnTo>
                    <a:lnTo>
                      <a:pt x="1811" y="377"/>
                    </a:lnTo>
                    <a:lnTo>
                      <a:pt x="1903" y="386"/>
                    </a:lnTo>
                    <a:lnTo>
                      <a:pt x="1995" y="401"/>
                    </a:lnTo>
                    <a:lnTo>
                      <a:pt x="2085" y="422"/>
                    </a:lnTo>
                    <a:lnTo>
                      <a:pt x="2172" y="448"/>
                    </a:lnTo>
                    <a:lnTo>
                      <a:pt x="2257" y="479"/>
                    </a:lnTo>
                    <a:lnTo>
                      <a:pt x="2339" y="517"/>
                    </a:lnTo>
                    <a:lnTo>
                      <a:pt x="2418" y="559"/>
                    </a:lnTo>
                    <a:lnTo>
                      <a:pt x="2494" y="607"/>
                    </a:lnTo>
                    <a:lnTo>
                      <a:pt x="2566" y="659"/>
                    </a:lnTo>
                    <a:lnTo>
                      <a:pt x="2634" y="715"/>
                    </a:lnTo>
                    <a:lnTo>
                      <a:pt x="2700" y="776"/>
                    </a:lnTo>
                    <a:lnTo>
                      <a:pt x="2760" y="841"/>
                    </a:lnTo>
                    <a:lnTo>
                      <a:pt x="2817" y="910"/>
                    </a:lnTo>
                    <a:lnTo>
                      <a:pt x="2868" y="982"/>
                    </a:lnTo>
                    <a:lnTo>
                      <a:pt x="2916" y="1058"/>
                    </a:lnTo>
                    <a:lnTo>
                      <a:pt x="2958" y="1137"/>
                    </a:lnTo>
                    <a:lnTo>
                      <a:pt x="2995" y="1219"/>
                    </a:lnTo>
                    <a:lnTo>
                      <a:pt x="3027" y="1303"/>
                    </a:lnTo>
                    <a:lnTo>
                      <a:pt x="3053" y="1390"/>
                    </a:lnTo>
                    <a:lnTo>
                      <a:pt x="3073" y="1479"/>
                    </a:lnTo>
                    <a:lnTo>
                      <a:pt x="3087" y="1571"/>
                    </a:lnTo>
                    <a:lnTo>
                      <a:pt x="3095" y="1665"/>
                    </a:lnTo>
                    <a:lnTo>
                      <a:pt x="3409" y="1665"/>
                    </a:lnTo>
                    <a:lnTo>
                      <a:pt x="3428" y="1668"/>
                    </a:lnTo>
                    <a:lnTo>
                      <a:pt x="3445" y="1674"/>
                    </a:lnTo>
                    <a:lnTo>
                      <a:pt x="3460" y="1686"/>
                    </a:lnTo>
                    <a:lnTo>
                      <a:pt x="3471" y="1699"/>
                    </a:lnTo>
                    <a:lnTo>
                      <a:pt x="3478" y="1716"/>
                    </a:lnTo>
                    <a:lnTo>
                      <a:pt x="3480" y="1735"/>
                    </a:lnTo>
                    <a:lnTo>
                      <a:pt x="3478" y="1754"/>
                    </a:lnTo>
                    <a:lnTo>
                      <a:pt x="3471" y="1771"/>
                    </a:lnTo>
                    <a:lnTo>
                      <a:pt x="3460" y="1784"/>
                    </a:lnTo>
                    <a:lnTo>
                      <a:pt x="3445" y="1796"/>
                    </a:lnTo>
                    <a:lnTo>
                      <a:pt x="3428" y="1802"/>
                    </a:lnTo>
                    <a:lnTo>
                      <a:pt x="3409" y="1805"/>
                    </a:lnTo>
                    <a:lnTo>
                      <a:pt x="3095" y="1805"/>
                    </a:lnTo>
                    <a:lnTo>
                      <a:pt x="3087" y="1899"/>
                    </a:lnTo>
                    <a:lnTo>
                      <a:pt x="3073" y="1991"/>
                    </a:lnTo>
                    <a:lnTo>
                      <a:pt x="3053" y="2080"/>
                    </a:lnTo>
                    <a:lnTo>
                      <a:pt x="3027" y="2167"/>
                    </a:lnTo>
                    <a:lnTo>
                      <a:pt x="2995" y="2251"/>
                    </a:lnTo>
                    <a:lnTo>
                      <a:pt x="2958" y="2333"/>
                    </a:lnTo>
                    <a:lnTo>
                      <a:pt x="2916" y="2412"/>
                    </a:lnTo>
                    <a:lnTo>
                      <a:pt x="2868" y="2488"/>
                    </a:lnTo>
                    <a:lnTo>
                      <a:pt x="2817" y="2560"/>
                    </a:lnTo>
                    <a:lnTo>
                      <a:pt x="2760" y="2629"/>
                    </a:lnTo>
                    <a:lnTo>
                      <a:pt x="2700" y="2694"/>
                    </a:lnTo>
                    <a:lnTo>
                      <a:pt x="2634" y="2755"/>
                    </a:lnTo>
                    <a:lnTo>
                      <a:pt x="2566" y="2811"/>
                    </a:lnTo>
                    <a:lnTo>
                      <a:pt x="2494" y="2863"/>
                    </a:lnTo>
                    <a:lnTo>
                      <a:pt x="2418" y="2911"/>
                    </a:lnTo>
                    <a:lnTo>
                      <a:pt x="2339" y="2953"/>
                    </a:lnTo>
                    <a:lnTo>
                      <a:pt x="2257" y="2991"/>
                    </a:lnTo>
                    <a:lnTo>
                      <a:pt x="2172" y="3022"/>
                    </a:lnTo>
                    <a:lnTo>
                      <a:pt x="2085" y="3048"/>
                    </a:lnTo>
                    <a:lnTo>
                      <a:pt x="1995" y="3069"/>
                    </a:lnTo>
                    <a:lnTo>
                      <a:pt x="1903" y="3084"/>
                    </a:lnTo>
                    <a:lnTo>
                      <a:pt x="1811" y="3093"/>
                    </a:lnTo>
                    <a:lnTo>
                      <a:pt x="1811" y="3400"/>
                    </a:lnTo>
                    <a:lnTo>
                      <a:pt x="1807" y="3418"/>
                    </a:lnTo>
                    <a:lnTo>
                      <a:pt x="1801" y="3435"/>
                    </a:lnTo>
                    <a:lnTo>
                      <a:pt x="1790" y="3450"/>
                    </a:lnTo>
                    <a:lnTo>
                      <a:pt x="1776" y="3461"/>
                    </a:lnTo>
                    <a:lnTo>
                      <a:pt x="1759" y="3468"/>
                    </a:lnTo>
                    <a:lnTo>
                      <a:pt x="1740" y="3470"/>
                    </a:lnTo>
                    <a:lnTo>
                      <a:pt x="1721" y="3468"/>
                    </a:lnTo>
                    <a:lnTo>
                      <a:pt x="1704" y="3461"/>
                    </a:lnTo>
                    <a:lnTo>
                      <a:pt x="1690" y="3450"/>
                    </a:lnTo>
                    <a:lnTo>
                      <a:pt x="1679" y="3435"/>
                    </a:lnTo>
                    <a:lnTo>
                      <a:pt x="1673" y="3418"/>
                    </a:lnTo>
                    <a:lnTo>
                      <a:pt x="1669" y="3400"/>
                    </a:lnTo>
                    <a:lnTo>
                      <a:pt x="1669" y="3094"/>
                    </a:lnTo>
                    <a:lnTo>
                      <a:pt x="1575" y="3086"/>
                    </a:lnTo>
                    <a:lnTo>
                      <a:pt x="1483" y="3071"/>
                    </a:lnTo>
                    <a:lnTo>
                      <a:pt x="1392" y="3051"/>
                    </a:lnTo>
                    <a:lnTo>
                      <a:pt x="1304" y="3026"/>
                    </a:lnTo>
                    <a:lnTo>
                      <a:pt x="1219" y="2995"/>
                    </a:lnTo>
                    <a:lnTo>
                      <a:pt x="1136" y="2957"/>
                    </a:lnTo>
                    <a:lnTo>
                      <a:pt x="1057" y="2915"/>
                    </a:lnTo>
                    <a:lnTo>
                      <a:pt x="980" y="2867"/>
                    </a:lnTo>
                    <a:lnTo>
                      <a:pt x="907" y="2816"/>
                    </a:lnTo>
                    <a:lnTo>
                      <a:pt x="837" y="2759"/>
                    </a:lnTo>
                    <a:lnTo>
                      <a:pt x="772" y="2698"/>
                    </a:lnTo>
                    <a:lnTo>
                      <a:pt x="711" y="2633"/>
                    </a:lnTo>
                    <a:lnTo>
                      <a:pt x="654" y="2565"/>
                    </a:lnTo>
                    <a:lnTo>
                      <a:pt x="601" y="2492"/>
                    </a:lnTo>
                    <a:lnTo>
                      <a:pt x="554" y="2415"/>
                    </a:lnTo>
                    <a:lnTo>
                      <a:pt x="510" y="2336"/>
                    </a:lnTo>
                    <a:lnTo>
                      <a:pt x="472" y="2254"/>
                    </a:lnTo>
                    <a:lnTo>
                      <a:pt x="441" y="2169"/>
                    </a:lnTo>
                    <a:lnTo>
                      <a:pt x="414" y="2081"/>
                    </a:lnTo>
                    <a:lnTo>
                      <a:pt x="394" y="1992"/>
                    </a:lnTo>
                    <a:lnTo>
                      <a:pt x="380" y="1899"/>
                    </a:lnTo>
                    <a:lnTo>
                      <a:pt x="371" y="1805"/>
                    </a:lnTo>
                    <a:lnTo>
                      <a:pt x="71" y="1805"/>
                    </a:lnTo>
                    <a:lnTo>
                      <a:pt x="52" y="1802"/>
                    </a:lnTo>
                    <a:lnTo>
                      <a:pt x="35" y="1796"/>
                    </a:lnTo>
                    <a:lnTo>
                      <a:pt x="20" y="1784"/>
                    </a:lnTo>
                    <a:lnTo>
                      <a:pt x="9" y="1771"/>
                    </a:lnTo>
                    <a:lnTo>
                      <a:pt x="2" y="1754"/>
                    </a:lnTo>
                    <a:lnTo>
                      <a:pt x="0" y="1735"/>
                    </a:lnTo>
                    <a:lnTo>
                      <a:pt x="2" y="1716"/>
                    </a:lnTo>
                    <a:lnTo>
                      <a:pt x="9" y="1699"/>
                    </a:lnTo>
                    <a:lnTo>
                      <a:pt x="20" y="1686"/>
                    </a:lnTo>
                    <a:lnTo>
                      <a:pt x="35" y="1674"/>
                    </a:lnTo>
                    <a:lnTo>
                      <a:pt x="52" y="1668"/>
                    </a:lnTo>
                    <a:lnTo>
                      <a:pt x="71" y="1665"/>
                    </a:lnTo>
                    <a:lnTo>
                      <a:pt x="371" y="1665"/>
                    </a:lnTo>
                    <a:lnTo>
                      <a:pt x="380" y="1571"/>
                    </a:lnTo>
                    <a:lnTo>
                      <a:pt x="394" y="1478"/>
                    </a:lnTo>
                    <a:lnTo>
                      <a:pt x="414" y="1389"/>
                    </a:lnTo>
                    <a:lnTo>
                      <a:pt x="441" y="1301"/>
                    </a:lnTo>
                    <a:lnTo>
                      <a:pt x="472" y="1216"/>
                    </a:lnTo>
                    <a:lnTo>
                      <a:pt x="510" y="1134"/>
                    </a:lnTo>
                    <a:lnTo>
                      <a:pt x="553" y="1055"/>
                    </a:lnTo>
                    <a:lnTo>
                      <a:pt x="601" y="978"/>
                    </a:lnTo>
                    <a:lnTo>
                      <a:pt x="653" y="905"/>
                    </a:lnTo>
                    <a:lnTo>
                      <a:pt x="710" y="837"/>
                    </a:lnTo>
                    <a:lnTo>
                      <a:pt x="772" y="772"/>
                    </a:lnTo>
                    <a:lnTo>
                      <a:pt x="837" y="711"/>
                    </a:lnTo>
                    <a:lnTo>
                      <a:pt x="907" y="654"/>
                    </a:lnTo>
                    <a:lnTo>
                      <a:pt x="980" y="603"/>
                    </a:lnTo>
                    <a:lnTo>
                      <a:pt x="1056" y="555"/>
                    </a:lnTo>
                    <a:lnTo>
                      <a:pt x="1136" y="513"/>
                    </a:lnTo>
                    <a:lnTo>
                      <a:pt x="1218" y="475"/>
                    </a:lnTo>
                    <a:lnTo>
                      <a:pt x="1304" y="444"/>
                    </a:lnTo>
                    <a:lnTo>
                      <a:pt x="1392" y="419"/>
                    </a:lnTo>
                    <a:lnTo>
                      <a:pt x="1483" y="399"/>
                    </a:lnTo>
                    <a:lnTo>
                      <a:pt x="1575" y="384"/>
                    </a:lnTo>
                    <a:lnTo>
                      <a:pt x="1669" y="376"/>
                    </a:lnTo>
                    <a:lnTo>
                      <a:pt x="1669" y="70"/>
                    </a:lnTo>
                    <a:lnTo>
                      <a:pt x="1673" y="52"/>
                    </a:lnTo>
                    <a:lnTo>
                      <a:pt x="1679" y="35"/>
                    </a:lnTo>
                    <a:lnTo>
                      <a:pt x="1690" y="20"/>
                    </a:lnTo>
                    <a:lnTo>
                      <a:pt x="1704" y="9"/>
                    </a:lnTo>
                    <a:lnTo>
                      <a:pt x="1721" y="2"/>
                    </a:lnTo>
                    <a:lnTo>
                      <a:pt x="174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思源黑体 CN Medium" panose="020B0600000000000000" pitchFamily="34" charset="-122"/>
                  <a:cs typeface="+mn-ea"/>
                  <a:sym typeface="Arial" panose="020B0604020202020204" pitchFamily="34" charset="0"/>
                </a:endParaRPr>
              </a:p>
            </p:txBody>
          </p:sp>
        </p:grpSp>
      </p:grpSp>
      <p:sp>
        <p:nvSpPr>
          <p:cNvPr id="39" name="文本框 38">
            <a:extLst>
              <a:ext uri="{FF2B5EF4-FFF2-40B4-BE49-F238E27FC236}">
                <a16:creationId xmlns:a16="http://schemas.microsoft.com/office/drawing/2014/main" id="{A246F51C-7F6A-0E4B-B13E-BB2F344D9381}"/>
              </a:ext>
            </a:extLst>
          </p:cNvPr>
          <p:cNvSpPr txBox="1"/>
          <p:nvPr/>
        </p:nvSpPr>
        <p:spPr>
          <a:xfrm>
            <a:off x="1133616" y="1084510"/>
            <a:ext cx="9997793" cy="369332"/>
          </a:xfrm>
          <a:prstGeom prst="rect">
            <a:avLst/>
          </a:prstGeom>
          <a:noFill/>
        </p:spPr>
        <p:txBody>
          <a:bodyPr wrap="square" rtlCol="0">
            <a:spAutoFit/>
          </a:bodyPr>
          <a:lstStyle/>
          <a:p>
            <a:r>
              <a:rPr lang="zh-CN" altLang="en-US" dirty="0">
                <a:solidFill>
                  <a:srgbClr val="000000"/>
                </a:solidFill>
                <a:effectLst/>
                <a:latin typeface="Arial" panose="020B0604020202020204" pitchFamily="34" charset="0"/>
              </a:rPr>
              <a:t>数据血缘（</a:t>
            </a:r>
            <a:r>
              <a:rPr lang="en" altLang="zh-CN" dirty="0">
                <a:solidFill>
                  <a:srgbClr val="000000"/>
                </a:solidFill>
                <a:effectLst/>
                <a:latin typeface="Arial" panose="020B0604020202020204" pitchFamily="34" charset="0"/>
              </a:rPr>
              <a:t>Data Lineage</a:t>
            </a:r>
            <a:r>
              <a:rPr lang="zh-CN" altLang="en" dirty="0">
                <a:solidFill>
                  <a:srgbClr val="000000"/>
                </a:solidFill>
                <a:effectLst/>
                <a:latin typeface="Arial" panose="020B0604020202020204" pitchFamily="34" charset="0"/>
              </a:rPr>
              <a:t>）</a:t>
            </a:r>
            <a:r>
              <a:rPr lang="zh-CN" altLang="en-US" dirty="0">
                <a:solidFill>
                  <a:srgbClr val="000000"/>
                </a:solidFill>
                <a:effectLst/>
                <a:latin typeface="Arial" panose="020B0604020202020204" pitchFamily="34" charset="0"/>
              </a:rPr>
              <a:t>追踪是现代数据管理中的核心需求</a:t>
            </a:r>
          </a:p>
        </p:txBody>
      </p:sp>
      <p:sp>
        <p:nvSpPr>
          <p:cNvPr id="42" name="文本框 41"/>
          <p:cNvSpPr txBox="1"/>
          <p:nvPr/>
        </p:nvSpPr>
        <p:spPr>
          <a:xfrm>
            <a:off x="6747800" y="337351"/>
            <a:ext cx="2884472" cy="369332"/>
          </a:xfrm>
          <a:prstGeom prst="rect">
            <a:avLst/>
          </a:prstGeom>
          <a:noFill/>
        </p:spPr>
        <p:txBody>
          <a:bodyPr wrap="square" rtlCol="0">
            <a:spAutoFit/>
          </a:bodyPr>
          <a:lstStyle/>
          <a:p>
            <a:r>
              <a:rPr lang="en-US" altLang="zh-CN" dirty="0">
                <a:solidFill>
                  <a:srgbClr val="FFFFFF"/>
                </a:solidFill>
              </a:rPr>
              <a:t>https://www.ypppt.com/</a:t>
            </a:r>
            <a:endParaRPr lang="zh-CN" altLang="en-US" dirty="0">
              <a:solidFill>
                <a:srgbClr val="FFFFFF"/>
              </a:solidFill>
            </a:endParaRPr>
          </a:p>
        </p:txBody>
      </p:sp>
    </p:spTree>
    <p:extLst>
      <p:ext uri="{BB962C8B-B14F-4D97-AF65-F5344CB8AC3E}">
        <p14:creationId xmlns:p14="http://schemas.microsoft.com/office/powerpoint/2010/main" val="5339900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rPr>
              <a:t>项目目标</a:t>
            </a:r>
          </a:p>
        </p:txBody>
      </p:sp>
      <p:sp>
        <p:nvSpPr>
          <p:cNvPr id="24" name="Freeform 13">
            <a:extLst>
              <a:ext uri="{FF2B5EF4-FFF2-40B4-BE49-F238E27FC236}">
                <a16:creationId xmlns:a16="http://schemas.microsoft.com/office/drawing/2014/main" id="{DF1DABA0-0E37-4DD3-99CD-DDC3CB6A1271}"/>
              </a:ext>
            </a:extLst>
          </p:cNvPr>
          <p:cNvSpPr>
            <a:spLocks noEditPoints="1"/>
          </p:cNvSpPr>
          <p:nvPr/>
        </p:nvSpPr>
        <p:spPr bwMode="auto">
          <a:xfrm>
            <a:off x="1242102" y="1360686"/>
            <a:ext cx="2923181" cy="3455962"/>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5" name="Freeform 16">
            <a:extLst>
              <a:ext uri="{FF2B5EF4-FFF2-40B4-BE49-F238E27FC236}">
                <a16:creationId xmlns:a16="http://schemas.microsoft.com/office/drawing/2014/main" id="{1C7AD684-37A5-4CD9-832B-5EB86D6D4B40}"/>
              </a:ext>
            </a:extLst>
          </p:cNvPr>
          <p:cNvSpPr>
            <a:spLocks noEditPoints="1"/>
          </p:cNvSpPr>
          <p:nvPr/>
        </p:nvSpPr>
        <p:spPr bwMode="auto">
          <a:xfrm>
            <a:off x="1955837" y="5047605"/>
            <a:ext cx="1494000" cy="1198362"/>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solidFill>
            <a:srgbClr val="44546A"/>
          </a:solidFill>
          <a:ln>
            <a:noFill/>
          </a:ln>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nvGrpSpPr>
          <p:cNvPr id="26" name="Group 12">
            <a:extLst>
              <a:ext uri="{FF2B5EF4-FFF2-40B4-BE49-F238E27FC236}">
                <a16:creationId xmlns:a16="http://schemas.microsoft.com/office/drawing/2014/main" id="{70AE771E-EE2C-4E48-9A36-90FD148A1C1C}"/>
              </a:ext>
            </a:extLst>
          </p:cNvPr>
          <p:cNvGrpSpPr/>
          <p:nvPr/>
        </p:nvGrpSpPr>
        <p:grpSpPr>
          <a:xfrm>
            <a:off x="1551195" y="1762719"/>
            <a:ext cx="2300613" cy="2059155"/>
            <a:chOff x="8169276" y="952501"/>
            <a:chExt cx="3781424" cy="3384550"/>
          </a:xfrm>
          <a:solidFill>
            <a:srgbClr val="44546A"/>
          </a:solidFill>
        </p:grpSpPr>
        <p:sp>
          <p:nvSpPr>
            <p:cNvPr id="27" name="Freeform 10">
              <a:extLst>
                <a:ext uri="{FF2B5EF4-FFF2-40B4-BE49-F238E27FC236}">
                  <a16:creationId xmlns:a16="http://schemas.microsoft.com/office/drawing/2014/main" id="{104711B0-34DD-4628-BDFD-F1F5F779ACC3}"/>
                </a:ext>
              </a:extLst>
            </p:cNvPr>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sp>
          <p:nvSpPr>
            <p:cNvPr id="28" name="Freeform 11">
              <a:extLst>
                <a:ext uri="{FF2B5EF4-FFF2-40B4-BE49-F238E27FC236}">
                  <a16:creationId xmlns:a16="http://schemas.microsoft.com/office/drawing/2014/main" id="{F2709E79-D434-4629-9594-B87A517DFE95}"/>
                </a:ext>
              </a:extLst>
            </p:cNvPr>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35" tIns="45718" rIns="91435" bIns="45718" numCol="1" anchor="t" anchorCtr="0" compatLnSpc="1">
              <a:prstTxWarp prst="textNoShape">
                <a:avLst/>
              </a:prstTxWarp>
            </a:bodyPr>
            <a:lstStyle/>
            <a:p>
              <a:pPr algn="just" defTabSz="866943" fontAlgn="base">
                <a:lnSpc>
                  <a:spcPct val="120000"/>
                </a:lnSpc>
              </a:pPr>
              <a:endParaRPr lang="id-ID" sz="758" dirty="0">
                <a:solidFill>
                  <a:prstClr val="black"/>
                </a:solidFill>
                <a:latin typeface="Arial" panose="020B0604020202020204" pitchFamily="34" charset="0"/>
                <a:ea typeface="思源黑体 Normal" panose="020B0400000000000000" pitchFamily="34" charset="-122"/>
                <a:sym typeface="Arial" panose="020B0604020202020204" pitchFamily="34" charset="0"/>
              </a:endParaRPr>
            </a:p>
          </p:txBody>
        </p:sp>
      </p:grpSp>
      <p:grpSp>
        <p:nvGrpSpPr>
          <p:cNvPr id="29" name="组合 28">
            <a:extLst>
              <a:ext uri="{FF2B5EF4-FFF2-40B4-BE49-F238E27FC236}">
                <a16:creationId xmlns:a16="http://schemas.microsoft.com/office/drawing/2014/main" id="{273CC4E3-0332-4950-B6F7-435C0C0A0B36}"/>
              </a:ext>
            </a:extLst>
          </p:cNvPr>
          <p:cNvGrpSpPr/>
          <p:nvPr/>
        </p:nvGrpSpPr>
        <p:grpSpPr>
          <a:xfrm>
            <a:off x="5749504" y="1562664"/>
            <a:ext cx="5037249" cy="882662"/>
            <a:chOff x="5971177" y="1605306"/>
            <a:chExt cx="5037249" cy="882662"/>
          </a:xfrm>
        </p:grpSpPr>
        <p:sp>
          <p:nvSpPr>
            <p:cNvPr id="30" name="Oval 4">
              <a:extLst>
                <a:ext uri="{FF2B5EF4-FFF2-40B4-BE49-F238E27FC236}">
                  <a16:creationId xmlns:a16="http://schemas.microsoft.com/office/drawing/2014/main" id="{DCB91C34-4CF1-4F6C-8C82-9169626665D0}"/>
                </a:ext>
              </a:extLst>
            </p:cNvPr>
            <p:cNvSpPr/>
            <p:nvPr/>
          </p:nvSpPr>
          <p:spPr>
            <a:xfrm>
              <a:off x="5971177" y="1812130"/>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01</a:t>
              </a:r>
            </a:p>
          </p:txBody>
        </p:sp>
        <p:sp>
          <p:nvSpPr>
            <p:cNvPr id="31" name="文本框 30">
              <a:extLst>
                <a:ext uri="{FF2B5EF4-FFF2-40B4-BE49-F238E27FC236}">
                  <a16:creationId xmlns:a16="http://schemas.microsoft.com/office/drawing/2014/main" id="{F984737F-3898-4882-B2D5-5FE263EF2093}"/>
                </a:ext>
              </a:extLst>
            </p:cNvPr>
            <p:cNvSpPr txBox="1"/>
            <p:nvPr/>
          </p:nvSpPr>
          <p:spPr>
            <a:xfrm>
              <a:off x="6600832" y="1949359"/>
              <a:ext cx="4407594" cy="538609"/>
            </a:xfrm>
            <a:prstGeom prst="rect">
              <a:avLst/>
            </a:prstGeom>
            <a:noFill/>
          </p:spPr>
          <p:txBody>
            <a:bodyPr wrap="square" rtlCol="0">
              <a:spAutoFit/>
            </a:bodyPr>
            <a:lstStyle/>
            <a:p>
              <a:pPr>
                <a:lnSpc>
                  <a:spcPts val="1800"/>
                </a:lnSpc>
              </a:pPr>
              <a:r>
                <a:rPr lang="zh-CN" altLang="en-US" sz="1300" dirty="0">
                  <a:solidFill>
                    <a:schemeClr val="tx1">
                      <a:lumMod val="50000"/>
                      <a:lumOff val="50000"/>
                    </a:schemeClr>
                  </a:solidFill>
                  <a:latin typeface="思源黑体 Normal" panose="020B0400000000000000" pitchFamily="34" charset="-122"/>
                  <a:ea typeface="思源黑体 Light" panose="020B0300000000000000" pitchFamily="34" charset="-122"/>
                  <a:cs typeface="+mn-cs"/>
                </a:rPr>
                <a:t>自动化分析代码，</a:t>
              </a:r>
              <a:r>
                <a:rPr lang="zh-CN" altLang="en-US" sz="1400" dirty="0">
                  <a:solidFill>
                    <a:schemeClr val="tx1">
                      <a:lumMod val="50000"/>
                      <a:lumOff val="50000"/>
                    </a:schemeClr>
                  </a:solidFill>
                  <a:effectLst/>
                  <a:latin typeface="Arial" panose="020B0604020202020204" pitchFamily="34" charset="0"/>
                </a:rPr>
                <a:t>识别数据字段从源表到目标表的完整路径，包括中间处理逻辑</a:t>
              </a:r>
              <a:r>
                <a:rPr lang="zh-CN" altLang="en-US" sz="1400" dirty="0">
                  <a:solidFill>
                    <a:srgbClr val="000000"/>
                  </a:solidFill>
                  <a:effectLst/>
                  <a:latin typeface="Arial" panose="020B0604020202020204" pitchFamily="34" charset="0"/>
                </a:rPr>
                <a:t>。</a:t>
              </a:r>
            </a:p>
          </p:txBody>
        </p:sp>
        <p:sp>
          <p:nvSpPr>
            <p:cNvPr id="32" name="文本框 31">
              <a:extLst>
                <a:ext uri="{FF2B5EF4-FFF2-40B4-BE49-F238E27FC236}">
                  <a16:creationId xmlns:a16="http://schemas.microsoft.com/office/drawing/2014/main" id="{EC509CF1-0975-4A96-ABC2-009D28D512D8}"/>
                </a:ext>
              </a:extLst>
            </p:cNvPr>
            <p:cNvSpPr txBox="1"/>
            <p:nvPr/>
          </p:nvSpPr>
          <p:spPr>
            <a:xfrm>
              <a:off x="6626554" y="1605306"/>
              <a:ext cx="2813934" cy="369332"/>
            </a:xfrm>
            <a:prstGeom prst="rect">
              <a:avLst/>
            </a:prstGeom>
            <a:noFill/>
          </p:spPr>
          <p:txBody>
            <a:bodyPr wrap="square" rtlCol="0">
              <a:spAutoFit/>
            </a:bodyPr>
            <a:lstStyle/>
            <a:p>
              <a:r>
                <a:rPr lang="zh-CN" altLang="en-US" dirty="0">
                  <a:solidFill>
                    <a:srgbClr val="000000"/>
                  </a:solidFill>
                  <a:effectLst/>
                  <a:latin typeface="Arial" panose="020B0604020202020204" pitchFamily="34" charset="0"/>
                </a:rPr>
                <a:t>自动化追踪数据流转</a:t>
              </a:r>
            </a:p>
          </p:txBody>
        </p:sp>
      </p:grpSp>
      <p:grpSp>
        <p:nvGrpSpPr>
          <p:cNvPr id="33" name="组合 32">
            <a:extLst>
              <a:ext uri="{FF2B5EF4-FFF2-40B4-BE49-F238E27FC236}">
                <a16:creationId xmlns:a16="http://schemas.microsoft.com/office/drawing/2014/main" id="{B9879154-C967-469F-925D-10EC56F00C1C}"/>
              </a:ext>
            </a:extLst>
          </p:cNvPr>
          <p:cNvGrpSpPr/>
          <p:nvPr/>
        </p:nvGrpSpPr>
        <p:grpSpPr>
          <a:xfrm>
            <a:off x="5749504" y="2686161"/>
            <a:ext cx="5037249" cy="867273"/>
            <a:chOff x="5971177" y="2728803"/>
            <a:chExt cx="5037249" cy="867273"/>
          </a:xfrm>
        </p:grpSpPr>
        <p:sp>
          <p:nvSpPr>
            <p:cNvPr id="34" name="Oval 19">
              <a:extLst>
                <a:ext uri="{FF2B5EF4-FFF2-40B4-BE49-F238E27FC236}">
                  <a16:creationId xmlns:a16="http://schemas.microsoft.com/office/drawing/2014/main" id="{B49CBD04-1EF5-4F9F-AEC9-FEC376B76853}"/>
                </a:ext>
              </a:extLst>
            </p:cNvPr>
            <p:cNvSpPr/>
            <p:nvPr/>
          </p:nvSpPr>
          <p:spPr>
            <a:xfrm>
              <a:off x="5971177" y="288080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02</a:t>
              </a:r>
            </a:p>
          </p:txBody>
        </p:sp>
        <p:sp>
          <p:nvSpPr>
            <p:cNvPr id="35" name="文本框 34">
              <a:extLst>
                <a:ext uri="{FF2B5EF4-FFF2-40B4-BE49-F238E27FC236}">
                  <a16:creationId xmlns:a16="http://schemas.microsoft.com/office/drawing/2014/main" id="{3D904637-E5EA-4A7C-B82F-002D078A81B1}"/>
                </a:ext>
              </a:extLst>
            </p:cNvPr>
            <p:cNvSpPr txBox="1"/>
            <p:nvPr/>
          </p:nvSpPr>
          <p:spPr>
            <a:xfrm>
              <a:off x="6600832" y="3072856"/>
              <a:ext cx="4407594" cy="523220"/>
            </a:xfrm>
            <a:prstGeom prst="rect">
              <a:avLst/>
            </a:prstGeom>
            <a:noFill/>
          </p:spPr>
          <p:txBody>
            <a:bodyPr wrap="square" rtlCol="0">
              <a:spAutoFit/>
            </a:bodyPr>
            <a:lstStyle/>
            <a:p>
              <a:r>
                <a:rPr lang="zh-CN" altLang="en-US" sz="1400" dirty="0">
                  <a:solidFill>
                    <a:schemeClr val="tx1">
                      <a:lumMod val="50000"/>
                      <a:lumOff val="50000"/>
                    </a:schemeClr>
                  </a:solidFill>
                  <a:effectLst/>
                  <a:latin typeface="Arial" panose="020B0604020202020204" pitchFamily="34" charset="0"/>
                </a:rPr>
                <a:t>为数据字段生成清晰的血缘图，展示来源、转换和存储的全过程，提升数据可信度。</a:t>
              </a:r>
            </a:p>
          </p:txBody>
        </p:sp>
        <p:sp>
          <p:nvSpPr>
            <p:cNvPr id="36" name="文本框 35">
              <a:extLst>
                <a:ext uri="{FF2B5EF4-FFF2-40B4-BE49-F238E27FC236}">
                  <a16:creationId xmlns:a16="http://schemas.microsoft.com/office/drawing/2014/main" id="{045EE030-CF14-4651-B936-2EA142CBC9A0}"/>
                </a:ext>
              </a:extLst>
            </p:cNvPr>
            <p:cNvSpPr txBox="1"/>
            <p:nvPr/>
          </p:nvSpPr>
          <p:spPr>
            <a:xfrm>
              <a:off x="6626554" y="2728803"/>
              <a:ext cx="1828799" cy="369332"/>
            </a:xfrm>
            <a:prstGeom prst="rect">
              <a:avLst/>
            </a:prstGeom>
            <a:noFill/>
          </p:spPr>
          <p:txBody>
            <a:bodyPr wrap="square" rtlCol="0">
              <a:spAutoFit/>
            </a:bodyPr>
            <a:lstStyle/>
            <a:p>
              <a:r>
                <a:rPr lang="zh-CN" altLang="en-US" dirty="0">
                  <a:solidFill>
                    <a:srgbClr val="000000"/>
                  </a:solidFill>
                  <a:effectLst/>
                  <a:latin typeface="Arial" panose="020B0604020202020204" pitchFamily="34" charset="0"/>
                </a:rPr>
                <a:t>提高数据透明度</a:t>
              </a:r>
            </a:p>
          </p:txBody>
        </p:sp>
      </p:grpSp>
      <p:grpSp>
        <p:nvGrpSpPr>
          <p:cNvPr id="37" name="组合 36">
            <a:extLst>
              <a:ext uri="{FF2B5EF4-FFF2-40B4-BE49-F238E27FC236}">
                <a16:creationId xmlns:a16="http://schemas.microsoft.com/office/drawing/2014/main" id="{7AE954CD-F818-4DAE-8F43-EADDA56861C8}"/>
              </a:ext>
            </a:extLst>
          </p:cNvPr>
          <p:cNvGrpSpPr/>
          <p:nvPr/>
        </p:nvGrpSpPr>
        <p:grpSpPr>
          <a:xfrm>
            <a:off x="5749504" y="3842099"/>
            <a:ext cx="5037249" cy="867273"/>
            <a:chOff x="5971177" y="3884741"/>
            <a:chExt cx="5037249" cy="867273"/>
          </a:xfrm>
        </p:grpSpPr>
        <p:sp>
          <p:nvSpPr>
            <p:cNvPr id="38" name="Oval 25">
              <a:extLst>
                <a:ext uri="{FF2B5EF4-FFF2-40B4-BE49-F238E27FC236}">
                  <a16:creationId xmlns:a16="http://schemas.microsoft.com/office/drawing/2014/main" id="{D8533F14-64BF-4441-B7B9-CFFE575EA367}"/>
                </a:ext>
              </a:extLst>
            </p:cNvPr>
            <p:cNvSpPr/>
            <p:nvPr/>
          </p:nvSpPr>
          <p:spPr>
            <a:xfrm>
              <a:off x="5971177" y="4054466"/>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03</a:t>
              </a:r>
            </a:p>
          </p:txBody>
        </p:sp>
        <p:sp>
          <p:nvSpPr>
            <p:cNvPr id="39" name="文本框 38">
              <a:extLst>
                <a:ext uri="{FF2B5EF4-FFF2-40B4-BE49-F238E27FC236}">
                  <a16:creationId xmlns:a16="http://schemas.microsoft.com/office/drawing/2014/main" id="{8F5DA75F-4B78-4989-A198-05DC5122BD5E}"/>
                </a:ext>
              </a:extLst>
            </p:cNvPr>
            <p:cNvSpPr txBox="1"/>
            <p:nvPr/>
          </p:nvSpPr>
          <p:spPr>
            <a:xfrm>
              <a:off x="6600832" y="4228794"/>
              <a:ext cx="4407594" cy="523220"/>
            </a:xfrm>
            <a:prstGeom prst="rect">
              <a:avLst/>
            </a:prstGeom>
            <a:noFill/>
          </p:spPr>
          <p:txBody>
            <a:bodyPr wrap="square" rtlCol="0">
              <a:spAutoFit/>
            </a:bodyPr>
            <a:lstStyle/>
            <a:p>
              <a:r>
                <a:rPr lang="zh-CN" altLang="en-US" sz="1400" dirty="0">
                  <a:solidFill>
                    <a:schemeClr val="tx1">
                      <a:lumMod val="50000"/>
                      <a:lumOff val="50000"/>
                    </a:schemeClr>
                  </a:solidFill>
                  <a:effectLst/>
                  <a:latin typeface="Arial" panose="020B0604020202020204" pitchFamily="34" charset="0"/>
                </a:rPr>
                <a:t>减少人工维护血缘信息的负担，提升数据血缘管理的效率和准确性。</a:t>
              </a:r>
            </a:p>
          </p:txBody>
        </p:sp>
        <p:sp>
          <p:nvSpPr>
            <p:cNvPr id="40" name="文本框 39">
              <a:extLst>
                <a:ext uri="{FF2B5EF4-FFF2-40B4-BE49-F238E27FC236}">
                  <a16:creationId xmlns:a16="http://schemas.microsoft.com/office/drawing/2014/main" id="{E8DC5608-6789-46AC-B3A9-9AF2B8096FF1}"/>
                </a:ext>
              </a:extLst>
            </p:cNvPr>
            <p:cNvSpPr txBox="1"/>
            <p:nvPr/>
          </p:nvSpPr>
          <p:spPr>
            <a:xfrm>
              <a:off x="6626554" y="3884741"/>
              <a:ext cx="1828799" cy="369332"/>
            </a:xfrm>
            <a:prstGeom prst="rect">
              <a:avLst/>
            </a:prstGeom>
            <a:noFill/>
          </p:spPr>
          <p:txBody>
            <a:bodyPr wrap="square" rtlCol="0">
              <a:spAutoFit/>
            </a:bodyPr>
            <a:lstStyle/>
            <a:p>
              <a:r>
                <a:rPr lang="zh-CN" altLang="en-US" dirty="0">
                  <a:solidFill>
                    <a:srgbClr val="000000"/>
                  </a:solidFill>
                  <a:effectLst/>
                  <a:latin typeface="Arial" panose="020B0604020202020204" pitchFamily="34" charset="0"/>
                </a:rPr>
                <a:t>降低维护成本</a:t>
              </a:r>
            </a:p>
          </p:txBody>
        </p:sp>
      </p:grpSp>
      <p:grpSp>
        <p:nvGrpSpPr>
          <p:cNvPr id="41" name="组合 40">
            <a:extLst>
              <a:ext uri="{FF2B5EF4-FFF2-40B4-BE49-F238E27FC236}">
                <a16:creationId xmlns:a16="http://schemas.microsoft.com/office/drawing/2014/main" id="{7856F164-3CD1-4C5E-A64E-697F824AC398}"/>
              </a:ext>
            </a:extLst>
          </p:cNvPr>
          <p:cNvGrpSpPr/>
          <p:nvPr/>
        </p:nvGrpSpPr>
        <p:grpSpPr>
          <a:xfrm>
            <a:off x="5749504" y="4963357"/>
            <a:ext cx="5037249" cy="879969"/>
            <a:chOff x="5971177" y="5005999"/>
            <a:chExt cx="5037249" cy="879969"/>
          </a:xfrm>
        </p:grpSpPr>
        <p:sp>
          <p:nvSpPr>
            <p:cNvPr id="42" name="Oval 27">
              <a:extLst>
                <a:ext uri="{FF2B5EF4-FFF2-40B4-BE49-F238E27FC236}">
                  <a16:creationId xmlns:a16="http://schemas.microsoft.com/office/drawing/2014/main" id="{41A6148A-C1B5-4142-9BBD-4AC7AC2A8A65}"/>
                </a:ext>
              </a:extLst>
            </p:cNvPr>
            <p:cNvSpPr/>
            <p:nvPr/>
          </p:nvSpPr>
          <p:spPr>
            <a:xfrm>
              <a:off x="5971177" y="5120619"/>
              <a:ext cx="629655" cy="629655"/>
            </a:xfrm>
            <a:prstGeom prst="ellipse">
              <a:avLst/>
            </a:prstGeom>
            <a:solidFill>
              <a:srgbClr val="44546A"/>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943" fontAlgn="base">
                <a:lnSpc>
                  <a:spcPct val="120000"/>
                </a:lnSpc>
              </a:pPr>
              <a:r>
                <a:rPr lang="en-US" sz="1327" dirty="0">
                  <a:solidFill>
                    <a:prstClr val="white"/>
                  </a:solidFill>
                  <a:latin typeface="Arial" panose="020B0604020202020204" pitchFamily="34" charset="0"/>
                  <a:ea typeface="思源黑体 Normal" panose="020B0400000000000000" pitchFamily="34" charset="-122"/>
                  <a:sym typeface="Arial" panose="020B0604020202020204" pitchFamily="34" charset="0"/>
                </a:rPr>
                <a:t>04</a:t>
              </a:r>
            </a:p>
          </p:txBody>
        </p:sp>
        <p:sp>
          <p:nvSpPr>
            <p:cNvPr id="43" name="文本框 42">
              <a:extLst>
                <a:ext uri="{FF2B5EF4-FFF2-40B4-BE49-F238E27FC236}">
                  <a16:creationId xmlns:a16="http://schemas.microsoft.com/office/drawing/2014/main" id="{754EFAEB-C307-4B20-B45B-9299E9F7C4A3}"/>
                </a:ext>
              </a:extLst>
            </p:cNvPr>
            <p:cNvSpPr txBox="1"/>
            <p:nvPr/>
          </p:nvSpPr>
          <p:spPr>
            <a:xfrm>
              <a:off x="6600832" y="5350052"/>
              <a:ext cx="4407594" cy="535916"/>
            </a:xfrm>
            <a:prstGeom prst="rect">
              <a:avLst/>
            </a:prstGeom>
            <a:noFill/>
          </p:spPr>
          <p:txBody>
            <a:bodyPr wrap="square" rtlCol="0">
              <a:spAutoFit/>
            </a:bodyPr>
            <a:lstStyle/>
            <a:p>
              <a:pPr>
                <a:lnSpc>
                  <a:spcPts val="1800"/>
                </a:lnSpc>
              </a:pPr>
              <a:r>
                <a:rPr lang="zh-CN" altLang="en-US" sz="1300" dirty="0">
                  <a:solidFill>
                    <a:schemeClr val="tx1">
                      <a:lumMod val="50000"/>
                      <a:lumOff val="50000"/>
                    </a:schemeClr>
                  </a:solidFill>
                  <a:latin typeface="思源黑体 Light" panose="020B0300000000000000" pitchFamily="34" charset="-122"/>
                  <a:ea typeface="思源黑体 Light" panose="020B0300000000000000" pitchFamily="34" charset="-122"/>
                </a:rPr>
                <a:t>跟随代码发版动态追踪</a:t>
              </a:r>
              <a:r>
                <a:rPr kumimoji="0" lang="zh-CN" altLang="en-US" sz="1300" b="0" i="0" u="none" strike="noStrike" kern="1200" cap="none" spc="0" normalizeH="0" baseline="0" noProof="0" dirty="0">
                  <a:ln>
                    <a:noFill/>
                  </a:ln>
                  <a:solidFill>
                    <a:schemeClr val="tx1">
                      <a:lumMod val="50000"/>
                      <a:lumOff val="50000"/>
                    </a:schemeClr>
                  </a:solidFill>
                  <a:effectLst/>
                  <a:uLnTx/>
                  <a:uFillTx/>
                  <a:latin typeface="思源黑体 Light" panose="020B0300000000000000" pitchFamily="34" charset="-122"/>
                  <a:ea typeface="思源黑体 Light" panose="020B0300000000000000" pitchFamily="34" charset="-122"/>
                </a:rPr>
                <a:t>、追踪效率高、为数据治理和决策提供可靠支持。</a:t>
              </a:r>
              <a:endParaRPr kumimoji="0" lang="zh-CN" altLang="en-US" sz="1400" b="0" i="0" u="none" strike="noStrike" kern="1200" cap="none" spc="0" normalizeH="0" baseline="0" noProof="0" dirty="0">
                <a:ln>
                  <a:noFill/>
                </a:ln>
                <a:solidFill>
                  <a:schemeClr val="tx1">
                    <a:lumMod val="50000"/>
                    <a:lumOff val="50000"/>
                  </a:schemeClr>
                </a:solidFill>
                <a:effectLst/>
                <a:uLnTx/>
                <a:uFillTx/>
                <a:latin typeface="思源黑体 Normal" panose="020B0400000000000000" pitchFamily="34" charset="-122"/>
                <a:ea typeface="思源黑体 Normal" panose="020B0400000000000000" pitchFamily="34" charset="-122"/>
                <a:cs typeface="+mn-cs"/>
              </a:endParaRPr>
            </a:p>
          </p:txBody>
        </p:sp>
        <p:sp>
          <p:nvSpPr>
            <p:cNvPr id="44" name="文本框 43">
              <a:extLst>
                <a:ext uri="{FF2B5EF4-FFF2-40B4-BE49-F238E27FC236}">
                  <a16:creationId xmlns:a16="http://schemas.microsoft.com/office/drawing/2014/main" id="{CAA1FDC1-70E0-425D-A123-043445DFB013}"/>
                </a:ext>
              </a:extLst>
            </p:cNvPr>
            <p:cNvSpPr txBox="1"/>
            <p:nvPr/>
          </p:nvSpPr>
          <p:spPr>
            <a:xfrm>
              <a:off x="6626554" y="5005999"/>
              <a:ext cx="1828799" cy="369332"/>
            </a:xfrm>
            <a:prstGeom prst="rect">
              <a:avLst/>
            </a:prstGeom>
            <a:noFill/>
          </p:spPr>
          <p:txBody>
            <a:bodyPr wrap="square" rtlCol="0">
              <a:spAutoFit/>
            </a:bodyPr>
            <a:lstStyle/>
            <a:p>
              <a:r>
                <a:rPr lang="zh-CN" altLang="en-US" dirty="0">
                  <a:solidFill>
                    <a:srgbClr val="000000"/>
                  </a:solidFill>
                  <a:effectLst/>
                  <a:latin typeface="Arial" panose="020B0604020202020204" pitchFamily="34" charset="0"/>
                </a:rPr>
                <a:t>满足合规性要求</a:t>
              </a:r>
            </a:p>
          </p:txBody>
        </p:sp>
      </p:grpSp>
    </p:spTree>
    <p:extLst>
      <p:ext uri="{BB962C8B-B14F-4D97-AF65-F5344CB8AC3E}">
        <p14:creationId xmlns:p14="http://schemas.microsoft.com/office/powerpoint/2010/main" val="238756708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14:presetBounceEnd="40000">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14:bounceEnd="40000">
                                          <p:cBhvr additive="base">
                                            <p:cTn id="21" dur="500" fill="hold"/>
                                            <p:tgtEl>
                                              <p:spTgt spid="29"/>
                                            </p:tgtEl>
                                            <p:attrNameLst>
                                              <p:attrName>ppt_x</p:attrName>
                                            </p:attrNameLst>
                                          </p:cBhvr>
                                          <p:tavLst>
                                            <p:tav tm="0">
                                              <p:val>
                                                <p:strVal val="1+#ppt_w/2"/>
                                              </p:val>
                                            </p:tav>
                                            <p:tav tm="100000">
                                              <p:val>
                                                <p:strVal val="#ppt_x"/>
                                              </p:val>
                                            </p:tav>
                                          </p:tavLst>
                                        </p:anim>
                                        <p:anim calcmode="lin" valueType="num" p14:bounceEnd="40000">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14:presetBounceEnd="40000">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14:bounceEnd="40000">
                                          <p:cBhvr additive="base">
                                            <p:cTn id="26" dur="500" fill="hold"/>
                                            <p:tgtEl>
                                              <p:spTgt spid="33"/>
                                            </p:tgtEl>
                                            <p:attrNameLst>
                                              <p:attrName>ppt_x</p:attrName>
                                            </p:attrNameLst>
                                          </p:cBhvr>
                                          <p:tavLst>
                                            <p:tav tm="0">
                                              <p:val>
                                                <p:strVal val="1+#ppt_w/2"/>
                                              </p:val>
                                            </p:tav>
                                            <p:tav tm="100000">
                                              <p:val>
                                                <p:strVal val="#ppt_x"/>
                                              </p:val>
                                            </p:tav>
                                          </p:tavLst>
                                        </p:anim>
                                        <p:anim calcmode="lin" valueType="num" p14:bounceEnd="40000">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14:presetBounceEnd="40000">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14:bounceEnd="40000">
                                          <p:cBhvr additive="base">
                                            <p:cTn id="31" dur="500" fill="hold"/>
                                            <p:tgtEl>
                                              <p:spTgt spid="37"/>
                                            </p:tgtEl>
                                            <p:attrNameLst>
                                              <p:attrName>ppt_x</p:attrName>
                                            </p:attrNameLst>
                                          </p:cBhvr>
                                          <p:tavLst>
                                            <p:tav tm="0">
                                              <p:val>
                                                <p:strVal val="1+#ppt_w/2"/>
                                              </p:val>
                                            </p:tav>
                                            <p:tav tm="100000">
                                              <p:val>
                                                <p:strVal val="#ppt_x"/>
                                              </p:val>
                                            </p:tav>
                                          </p:tavLst>
                                        </p:anim>
                                        <p:anim calcmode="lin" valueType="num" p14:bounceEnd="40000">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14:presetBounceEnd="40000">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14:bounceEnd="40000">
                                          <p:cBhvr additive="base">
                                            <p:cTn id="36" dur="500" fill="hold"/>
                                            <p:tgtEl>
                                              <p:spTgt spid="41"/>
                                            </p:tgtEl>
                                            <p:attrNameLst>
                                              <p:attrName>ppt_x</p:attrName>
                                            </p:attrNameLst>
                                          </p:cBhvr>
                                          <p:tavLst>
                                            <p:tav tm="0">
                                              <p:val>
                                                <p:strVal val="1+#ppt_w/2"/>
                                              </p:val>
                                            </p:tav>
                                            <p:tav tm="100000">
                                              <p:val>
                                                <p:strVal val="#ppt_x"/>
                                              </p:val>
                                            </p:tav>
                                          </p:tavLst>
                                        </p:anim>
                                        <p:anim calcmode="lin" valueType="num" p14:bounceEnd="40000">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p:cTn id="15" dur="500" fill="hold"/>
                                            <p:tgtEl>
                                              <p:spTgt spid="26"/>
                                            </p:tgtEl>
                                            <p:attrNameLst>
                                              <p:attrName>ppt_w</p:attrName>
                                            </p:attrNameLst>
                                          </p:cBhvr>
                                          <p:tavLst>
                                            <p:tav tm="0">
                                              <p:val>
                                                <p:fltVal val="0"/>
                                              </p:val>
                                            </p:tav>
                                            <p:tav tm="100000">
                                              <p:val>
                                                <p:strVal val="#ppt_w"/>
                                              </p:val>
                                            </p:tav>
                                          </p:tavLst>
                                        </p:anim>
                                        <p:anim calcmode="lin" valueType="num">
                                          <p:cBhvr>
                                            <p:cTn id="16" dur="500" fill="hold"/>
                                            <p:tgtEl>
                                              <p:spTgt spid="26"/>
                                            </p:tgtEl>
                                            <p:attrNameLst>
                                              <p:attrName>ppt_h</p:attrName>
                                            </p:attrNameLst>
                                          </p:cBhvr>
                                          <p:tavLst>
                                            <p:tav tm="0">
                                              <p:val>
                                                <p:fltVal val="0"/>
                                              </p:val>
                                            </p:tav>
                                            <p:tav tm="100000">
                                              <p:val>
                                                <p:strVal val="#ppt_h"/>
                                              </p:val>
                                            </p:tav>
                                          </p:tavLst>
                                        </p:anim>
                                        <p:animEffect transition="in" filter="fade">
                                          <p:cBhvr>
                                            <p:cTn id="17" dur="500"/>
                                            <p:tgtEl>
                                              <p:spTgt spid="26"/>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1+#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2"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2"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1+#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2" fill="hold" nodeType="afterEffect">
                                      <p:stCondLst>
                                        <p:cond delay="0"/>
                                      </p:stCondLst>
                                      <p:childTnLst>
                                        <p:set>
                                          <p:cBhvr>
                                            <p:cTn id="35" dur="1" fill="hold">
                                              <p:stCondLst>
                                                <p:cond delay="0"/>
                                              </p:stCondLst>
                                            </p:cTn>
                                            <p:tgtEl>
                                              <p:spTgt spid="41"/>
                                            </p:tgtEl>
                                            <p:attrNameLst>
                                              <p:attrName>style.visibility</p:attrName>
                                            </p:attrNameLst>
                                          </p:cBhvr>
                                          <p:to>
                                            <p:strVal val="visible"/>
                                          </p:to>
                                        </p:set>
                                        <p:anim calcmode="lin" valueType="num">
                                          <p:cBhvr additive="base">
                                            <p:cTn id="36" dur="500" fill="hold"/>
                                            <p:tgtEl>
                                              <p:spTgt spid="41"/>
                                            </p:tgtEl>
                                            <p:attrNameLst>
                                              <p:attrName>ppt_x</p:attrName>
                                            </p:attrNameLst>
                                          </p:cBhvr>
                                          <p:tavLst>
                                            <p:tav tm="0">
                                              <p:val>
                                                <p:strVal val="1+#ppt_w/2"/>
                                              </p:val>
                                            </p:tav>
                                            <p:tav tm="100000">
                                              <p:val>
                                                <p:strVal val="#ppt_x"/>
                                              </p:val>
                                            </p:tav>
                                          </p:tavLst>
                                        </p:anim>
                                        <p:anim calcmode="lin" valueType="num">
                                          <p:cBhvr additive="base">
                                            <p:cTn id="37"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233910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a:ln>
                  <a:noFill/>
                </a:ln>
                <a:solidFill>
                  <a:srgbClr val="44546A"/>
                </a:solidFill>
                <a:effectLst/>
                <a:uLnTx/>
                <a:uFillTx/>
                <a:latin typeface="+mn-ea"/>
                <a:ea typeface="思源黑体 CN Regular"/>
                <a:cs typeface="+mn-cs"/>
              </a:rPr>
              <a:t>下半年工作目标</a:t>
            </a:r>
          </a:p>
        </p:txBody>
      </p:sp>
      <p:cxnSp>
        <p:nvCxnSpPr>
          <p:cNvPr id="45" name="直接连接符 44">
            <a:extLst>
              <a:ext uri="{FF2B5EF4-FFF2-40B4-BE49-F238E27FC236}">
                <a16:creationId xmlns:a16="http://schemas.microsoft.com/office/drawing/2014/main" id="{B8CCC7C8-3F28-4377-916A-A197EBDC6EDF}"/>
              </a:ext>
            </a:extLst>
          </p:cNvPr>
          <p:cNvCxnSpPr/>
          <p:nvPr/>
        </p:nvCxnSpPr>
        <p:spPr>
          <a:xfrm>
            <a:off x="247975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693292A9-1A26-406F-ADD8-2ED83F32B6A6}"/>
              </a:ext>
            </a:extLst>
          </p:cNvPr>
          <p:cNvCxnSpPr/>
          <p:nvPr/>
        </p:nvCxnSpPr>
        <p:spPr>
          <a:xfrm>
            <a:off x="7058486" y="369410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34FB4B9-9DC3-4C4A-90F3-3F74BC7572C7}"/>
              </a:ext>
            </a:extLst>
          </p:cNvPr>
          <p:cNvCxnSpPr/>
          <p:nvPr/>
        </p:nvCxnSpPr>
        <p:spPr>
          <a:xfrm>
            <a:off x="476912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A43D58A6-53EC-4143-8770-EE96CD464AAB}"/>
              </a:ext>
            </a:extLst>
          </p:cNvPr>
          <p:cNvCxnSpPr/>
          <p:nvPr/>
        </p:nvCxnSpPr>
        <p:spPr>
          <a:xfrm>
            <a:off x="9347851" y="2722391"/>
            <a:ext cx="0" cy="902029"/>
          </a:xfrm>
          <a:prstGeom prst="line">
            <a:avLst/>
          </a:prstGeom>
          <a:ln>
            <a:solidFill>
              <a:srgbClr val="44546A"/>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47AECCF-C207-4015-AA6E-F162F8CA8C86}"/>
              </a:ext>
            </a:extLst>
          </p:cNvPr>
          <p:cNvCxnSpPr/>
          <p:nvPr/>
        </p:nvCxnSpPr>
        <p:spPr>
          <a:xfrm>
            <a:off x="1011555" y="3700145"/>
            <a:ext cx="10033635" cy="0"/>
          </a:xfrm>
          <a:prstGeom prst="straightConnector1">
            <a:avLst/>
          </a:prstGeom>
          <a:ln>
            <a:solidFill>
              <a:srgbClr val="44546A"/>
            </a:solidFill>
            <a:tailEnd type="triangle"/>
          </a:ln>
        </p:spPr>
        <p:style>
          <a:lnRef idx="1">
            <a:schemeClr val="accent1"/>
          </a:lnRef>
          <a:fillRef idx="0">
            <a:schemeClr val="accent1"/>
          </a:fillRef>
          <a:effectRef idx="0">
            <a:schemeClr val="accent1"/>
          </a:effectRef>
          <a:fontRef idx="minor">
            <a:schemeClr val="tx1"/>
          </a:fontRef>
        </p:style>
      </p:cxnSp>
      <p:sp>
        <p:nvSpPr>
          <p:cNvPr id="63" name="椭圆 62">
            <a:extLst>
              <a:ext uri="{FF2B5EF4-FFF2-40B4-BE49-F238E27FC236}">
                <a16:creationId xmlns:a16="http://schemas.microsoft.com/office/drawing/2014/main" id="{37A83224-0838-46D5-A787-454FB65AB198}"/>
              </a:ext>
            </a:extLst>
          </p:cNvPr>
          <p:cNvSpPr/>
          <p:nvPr/>
        </p:nvSpPr>
        <p:spPr>
          <a:xfrm>
            <a:off x="2284498" y="3498844"/>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1</a:t>
            </a:r>
          </a:p>
        </p:txBody>
      </p:sp>
      <p:sp>
        <p:nvSpPr>
          <p:cNvPr id="64" name="椭圆 63">
            <a:extLst>
              <a:ext uri="{FF2B5EF4-FFF2-40B4-BE49-F238E27FC236}">
                <a16:creationId xmlns:a16="http://schemas.microsoft.com/office/drawing/2014/main" id="{B08BFF2D-A41F-44B7-BC46-DC94F46CD622}"/>
              </a:ext>
            </a:extLst>
          </p:cNvPr>
          <p:cNvSpPr/>
          <p:nvPr/>
        </p:nvSpPr>
        <p:spPr>
          <a:xfrm>
            <a:off x="4573863"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2</a:t>
            </a:r>
          </a:p>
        </p:txBody>
      </p:sp>
      <p:sp>
        <p:nvSpPr>
          <p:cNvPr id="65" name="椭圆 64">
            <a:extLst>
              <a:ext uri="{FF2B5EF4-FFF2-40B4-BE49-F238E27FC236}">
                <a16:creationId xmlns:a16="http://schemas.microsoft.com/office/drawing/2014/main" id="{F5D873B2-CFF5-4715-912C-F8EE3A82920D}"/>
              </a:ext>
            </a:extLst>
          </p:cNvPr>
          <p:cNvSpPr/>
          <p:nvPr/>
        </p:nvSpPr>
        <p:spPr>
          <a:xfrm>
            <a:off x="6863228" y="3498843"/>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3</a:t>
            </a:r>
          </a:p>
        </p:txBody>
      </p:sp>
      <p:sp>
        <p:nvSpPr>
          <p:cNvPr id="66" name="椭圆 65">
            <a:extLst>
              <a:ext uri="{FF2B5EF4-FFF2-40B4-BE49-F238E27FC236}">
                <a16:creationId xmlns:a16="http://schemas.microsoft.com/office/drawing/2014/main" id="{78E6A7CF-7FC8-4A3E-ACC9-557899C19CFD}"/>
              </a:ext>
            </a:extLst>
          </p:cNvPr>
          <p:cNvSpPr/>
          <p:nvPr/>
        </p:nvSpPr>
        <p:spPr>
          <a:xfrm>
            <a:off x="9152593" y="3529875"/>
            <a:ext cx="390517" cy="390517"/>
          </a:xfrm>
          <a:prstGeom prst="ellipse">
            <a:avLst/>
          </a:prstGeom>
          <a:solidFill>
            <a:srgbClr val="44546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lumMod val="9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4</a:t>
            </a:r>
          </a:p>
        </p:txBody>
      </p:sp>
      <p:sp>
        <p:nvSpPr>
          <p:cNvPr id="67" name="椭圆 66">
            <a:extLst>
              <a:ext uri="{FF2B5EF4-FFF2-40B4-BE49-F238E27FC236}">
                <a16:creationId xmlns:a16="http://schemas.microsoft.com/office/drawing/2014/main" id="{57A278C7-92A8-4DC4-BBA7-0AE96C94C178}"/>
              </a:ext>
            </a:extLst>
          </p:cNvPr>
          <p:cNvSpPr/>
          <p:nvPr/>
        </p:nvSpPr>
        <p:spPr>
          <a:xfrm>
            <a:off x="2110105"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8" name="椭圆 67">
            <a:extLst>
              <a:ext uri="{FF2B5EF4-FFF2-40B4-BE49-F238E27FC236}">
                <a16:creationId xmlns:a16="http://schemas.microsoft.com/office/drawing/2014/main" id="{9C702869-B33D-4D89-A6F8-106D333FCF32}"/>
              </a:ext>
            </a:extLst>
          </p:cNvPr>
          <p:cNvSpPr/>
          <p:nvPr/>
        </p:nvSpPr>
        <p:spPr>
          <a:xfrm>
            <a:off x="4399280" y="1806575"/>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69" name="椭圆 68">
            <a:extLst>
              <a:ext uri="{FF2B5EF4-FFF2-40B4-BE49-F238E27FC236}">
                <a16:creationId xmlns:a16="http://schemas.microsoft.com/office/drawing/2014/main" id="{EB31F441-FC84-4EA0-BD1C-2297598021BA}"/>
              </a:ext>
            </a:extLst>
          </p:cNvPr>
          <p:cNvSpPr/>
          <p:nvPr/>
        </p:nvSpPr>
        <p:spPr>
          <a:xfrm>
            <a:off x="8978265" y="180721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0" name="椭圆 69">
            <a:extLst>
              <a:ext uri="{FF2B5EF4-FFF2-40B4-BE49-F238E27FC236}">
                <a16:creationId xmlns:a16="http://schemas.microsoft.com/office/drawing/2014/main" id="{487F0410-0F84-489A-91CE-B4F9A8A5AD95}"/>
              </a:ext>
            </a:extLst>
          </p:cNvPr>
          <p:cNvSpPr/>
          <p:nvPr/>
        </p:nvSpPr>
        <p:spPr>
          <a:xfrm>
            <a:off x="6717030" y="4827270"/>
            <a:ext cx="738505" cy="738505"/>
          </a:xfrm>
          <a:prstGeom prst="ellipse">
            <a:avLst/>
          </a:prstGeom>
          <a:noFill/>
          <a:ln w="28575">
            <a:solidFill>
              <a:srgbClr val="4454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grpSp>
        <p:nvGrpSpPr>
          <p:cNvPr id="71" name="组合 70">
            <a:extLst>
              <a:ext uri="{FF2B5EF4-FFF2-40B4-BE49-F238E27FC236}">
                <a16:creationId xmlns:a16="http://schemas.microsoft.com/office/drawing/2014/main" id="{B53CE8ED-3106-4D09-A3F8-CC819AB735C0}"/>
              </a:ext>
            </a:extLst>
          </p:cNvPr>
          <p:cNvGrpSpPr/>
          <p:nvPr/>
        </p:nvGrpSpPr>
        <p:grpSpPr>
          <a:xfrm>
            <a:off x="2270125" y="5028568"/>
            <a:ext cx="368300" cy="336598"/>
            <a:chOff x="8415" y="6739"/>
            <a:chExt cx="560" cy="493"/>
          </a:xfrm>
          <a:solidFill>
            <a:srgbClr val="44546A"/>
          </a:solidFill>
        </p:grpSpPr>
        <p:sp>
          <p:nvSpPr>
            <p:cNvPr id="72" name="Freeform14">
              <a:extLst>
                <a:ext uri="{FF2B5EF4-FFF2-40B4-BE49-F238E27FC236}">
                  <a16:creationId xmlns:a16="http://schemas.microsoft.com/office/drawing/2014/main" id="{355B8B27-5008-4F86-82C0-490508CEB586}"/>
                </a:ext>
              </a:extLst>
            </p:cNvPr>
            <p:cNvSpPr/>
            <p:nvPr/>
          </p:nvSpPr>
          <p:spPr bwMode="auto">
            <a:xfrm>
              <a:off x="8466" y="6761"/>
              <a:ext cx="209" cy="450"/>
            </a:xfrm>
            <a:custGeom>
              <a:avLst/>
              <a:gdLst>
                <a:gd name="T0" fmla="*/ 52 w 59"/>
                <a:gd name="T1" fmla="*/ 5 h 126"/>
                <a:gd name="T2" fmla="*/ 9 w 59"/>
                <a:gd name="T3" fmla="*/ 38 h 126"/>
                <a:gd name="T4" fmla="*/ 0 w 59"/>
                <a:gd name="T5" fmla="*/ 39 h 126"/>
                <a:gd name="T6" fmla="*/ 0 w 59"/>
                <a:gd name="T7" fmla="*/ 86 h 126"/>
                <a:gd name="T8" fmla="*/ 9 w 59"/>
                <a:gd name="T9" fmla="*/ 88 h 126"/>
                <a:gd name="T10" fmla="*/ 51 w 59"/>
                <a:gd name="T11" fmla="*/ 119 h 126"/>
                <a:gd name="T12" fmla="*/ 59 w 59"/>
                <a:gd name="T13" fmla="*/ 119 h 126"/>
                <a:gd name="T14" fmla="*/ 59 w 59"/>
                <a:gd name="T15" fmla="*/ 5 h 126"/>
                <a:gd name="T16" fmla="*/ 52 w 59"/>
                <a:gd name="T17" fmla="*/ 5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2" y="5"/>
                  </a:moveTo>
                  <a:cubicBezTo>
                    <a:pt x="9" y="38"/>
                    <a:pt x="9" y="38"/>
                    <a:pt x="9" y="38"/>
                  </a:cubicBezTo>
                  <a:cubicBezTo>
                    <a:pt x="9" y="38"/>
                    <a:pt x="5" y="38"/>
                    <a:pt x="0" y="39"/>
                  </a:cubicBezTo>
                  <a:cubicBezTo>
                    <a:pt x="0" y="86"/>
                    <a:pt x="0" y="86"/>
                    <a:pt x="0" y="86"/>
                  </a:cubicBezTo>
                  <a:cubicBezTo>
                    <a:pt x="5" y="87"/>
                    <a:pt x="9" y="88"/>
                    <a:pt x="9" y="88"/>
                  </a:cubicBezTo>
                  <a:cubicBezTo>
                    <a:pt x="51" y="119"/>
                    <a:pt x="51" y="119"/>
                    <a:pt x="51" y="119"/>
                  </a:cubicBezTo>
                  <a:cubicBezTo>
                    <a:pt x="51" y="119"/>
                    <a:pt x="59" y="126"/>
                    <a:pt x="59" y="119"/>
                  </a:cubicBezTo>
                  <a:cubicBezTo>
                    <a:pt x="59" y="112"/>
                    <a:pt x="59" y="11"/>
                    <a:pt x="59" y="5"/>
                  </a:cubicBezTo>
                  <a:cubicBezTo>
                    <a:pt x="59" y="0"/>
                    <a:pt x="52" y="5"/>
                    <a:pt x="52" y="5"/>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3" name="Freeform15">
              <a:extLst>
                <a:ext uri="{FF2B5EF4-FFF2-40B4-BE49-F238E27FC236}">
                  <a16:creationId xmlns:a16="http://schemas.microsoft.com/office/drawing/2014/main" id="{49E10563-FBD7-4430-8DFE-73F18B91A2E7}"/>
                </a:ext>
              </a:extLst>
            </p:cNvPr>
            <p:cNvSpPr/>
            <p:nvPr/>
          </p:nvSpPr>
          <p:spPr bwMode="auto">
            <a:xfrm>
              <a:off x="8415" y="6908"/>
              <a:ext cx="29" cy="158"/>
            </a:xfrm>
            <a:custGeom>
              <a:avLst/>
              <a:gdLst>
                <a:gd name="T0" fmla="*/ 0 w 8"/>
                <a:gd name="T1" fmla="*/ 8 h 44"/>
                <a:gd name="T2" fmla="*/ 0 w 8"/>
                <a:gd name="T3" fmla="*/ 38 h 44"/>
                <a:gd name="T4" fmla="*/ 8 w 8"/>
                <a:gd name="T5" fmla="*/ 44 h 44"/>
                <a:gd name="T6" fmla="*/ 8 w 8"/>
                <a:gd name="T7" fmla="*/ 0 h 44"/>
                <a:gd name="T8" fmla="*/ 0 w 8"/>
                <a:gd name="T9" fmla="*/ 8 h 44"/>
              </a:gdLst>
              <a:ahLst/>
              <a:cxnLst>
                <a:cxn ang="0">
                  <a:pos x="T0" y="T1"/>
                </a:cxn>
                <a:cxn ang="0">
                  <a:pos x="T2" y="T3"/>
                </a:cxn>
                <a:cxn ang="0">
                  <a:pos x="T4" y="T5"/>
                </a:cxn>
                <a:cxn ang="0">
                  <a:pos x="T6" y="T7"/>
                </a:cxn>
                <a:cxn ang="0">
                  <a:pos x="T8" y="T9"/>
                </a:cxn>
              </a:cxnLst>
              <a:rect l="0" t="0" r="r" b="b"/>
              <a:pathLst>
                <a:path w="8" h="44">
                  <a:moveTo>
                    <a:pt x="0" y="8"/>
                  </a:moveTo>
                  <a:cubicBezTo>
                    <a:pt x="0" y="16"/>
                    <a:pt x="0" y="32"/>
                    <a:pt x="0" y="38"/>
                  </a:cubicBezTo>
                  <a:cubicBezTo>
                    <a:pt x="0" y="40"/>
                    <a:pt x="4" y="42"/>
                    <a:pt x="8" y="44"/>
                  </a:cubicBezTo>
                  <a:cubicBezTo>
                    <a:pt x="8" y="0"/>
                    <a:pt x="8" y="0"/>
                    <a:pt x="8" y="0"/>
                  </a:cubicBezTo>
                  <a:cubicBezTo>
                    <a:pt x="4" y="2"/>
                    <a:pt x="0" y="4"/>
                    <a:pt x="0" y="8"/>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4" name="Freeform16">
              <a:extLst>
                <a:ext uri="{FF2B5EF4-FFF2-40B4-BE49-F238E27FC236}">
                  <a16:creationId xmlns:a16="http://schemas.microsoft.com/office/drawing/2014/main" id="{93CF264E-8675-42A3-86F6-55A92CF0CF2E}"/>
                </a:ext>
              </a:extLst>
            </p:cNvPr>
            <p:cNvSpPr/>
            <p:nvPr/>
          </p:nvSpPr>
          <p:spPr bwMode="auto">
            <a:xfrm>
              <a:off x="8726" y="6862"/>
              <a:ext cx="83" cy="246"/>
            </a:xfrm>
            <a:custGeom>
              <a:avLst/>
              <a:gdLst>
                <a:gd name="T0" fmla="*/ 10 w 23"/>
                <a:gd name="T1" fmla="*/ 2 h 69"/>
                <a:gd name="T2" fmla="*/ 2 w 23"/>
                <a:gd name="T3" fmla="*/ 2 h 69"/>
                <a:gd name="T4" fmla="*/ 2 w 23"/>
                <a:gd name="T5" fmla="*/ 10 h 69"/>
                <a:gd name="T6" fmla="*/ 12 w 23"/>
                <a:gd name="T7" fmla="*/ 35 h 69"/>
                <a:gd name="T8" fmla="*/ 2 w 23"/>
                <a:gd name="T9" fmla="*/ 60 h 69"/>
                <a:gd name="T10" fmla="*/ 2 w 23"/>
                <a:gd name="T11" fmla="*/ 67 h 69"/>
                <a:gd name="T12" fmla="*/ 6 w 23"/>
                <a:gd name="T13" fmla="*/ 69 h 69"/>
                <a:gd name="T14" fmla="*/ 10 w 23"/>
                <a:gd name="T15" fmla="*/ 67 h 69"/>
                <a:gd name="T16" fmla="*/ 23 w 23"/>
                <a:gd name="T17" fmla="*/ 35 h 69"/>
                <a:gd name="T18" fmla="*/ 10 w 23"/>
                <a:gd name="T19" fmla="*/ 2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9">
                  <a:moveTo>
                    <a:pt x="10" y="2"/>
                  </a:moveTo>
                  <a:cubicBezTo>
                    <a:pt x="7" y="0"/>
                    <a:pt x="4" y="0"/>
                    <a:pt x="2" y="2"/>
                  </a:cubicBezTo>
                  <a:cubicBezTo>
                    <a:pt x="0" y="4"/>
                    <a:pt x="0" y="8"/>
                    <a:pt x="2" y="10"/>
                  </a:cubicBezTo>
                  <a:cubicBezTo>
                    <a:pt x="9" y="17"/>
                    <a:pt x="12" y="26"/>
                    <a:pt x="12" y="35"/>
                  </a:cubicBezTo>
                  <a:cubicBezTo>
                    <a:pt x="12" y="44"/>
                    <a:pt x="9" y="53"/>
                    <a:pt x="2" y="60"/>
                  </a:cubicBezTo>
                  <a:cubicBezTo>
                    <a:pt x="0" y="62"/>
                    <a:pt x="0" y="65"/>
                    <a:pt x="2" y="67"/>
                  </a:cubicBezTo>
                  <a:cubicBezTo>
                    <a:pt x="3" y="68"/>
                    <a:pt x="4" y="69"/>
                    <a:pt x="6" y="69"/>
                  </a:cubicBezTo>
                  <a:cubicBezTo>
                    <a:pt x="7" y="69"/>
                    <a:pt x="9" y="68"/>
                    <a:pt x="10" y="67"/>
                  </a:cubicBezTo>
                  <a:cubicBezTo>
                    <a:pt x="19" y="58"/>
                    <a:pt x="23" y="47"/>
                    <a:pt x="23" y="35"/>
                  </a:cubicBezTo>
                  <a:cubicBezTo>
                    <a:pt x="23" y="23"/>
                    <a:pt x="19" y="11"/>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5" name="Freeform17">
              <a:extLst>
                <a:ext uri="{FF2B5EF4-FFF2-40B4-BE49-F238E27FC236}">
                  <a16:creationId xmlns:a16="http://schemas.microsoft.com/office/drawing/2014/main" id="{8B041BCA-A00C-4FEF-91CD-BFE979193A6E}"/>
                </a:ext>
              </a:extLst>
            </p:cNvPr>
            <p:cNvSpPr/>
            <p:nvPr/>
          </p:nvSpPr>
          <p:spPr bwMode="auto">
            <a:xfrm flipV="1">
              <a:off x="8777" y="6801"/>
              <a:ext cx="110" cy="367"/>
            </a:xfrm>
            <a:custGeom>
              <a:avLst/>
              <a:gdLst>
                <a:gd name="T0" fmla="*/ 10 w 31"/>
                <a:gd name="T1" fmla="*/ 2 h 103"/>
                <a:gd name="T2" fmla="*/ 3 w 31"/>
                <a:gd name="T3" fmla="*/ 2 h 103"/>
                <a:gd name="T4" fmla="*/ 3 w 31"/>
                <a:gd name="T5" fmla="*/ 10 h 103"/>
                <a:gd name="T6" fmla="*/ 20 w 31"/>
                <a:gd name="T7" fmla="*/ 52 h 103"/>
                <a:gd name="T8" fmla="*/ 3 w 31"/>
                <a:gd name="T9" fmla="*/ 94 h 103"/>
                <a:gd name="T10" fmla="*/ 3 w 31"/>
                <a:gd name="T11" fmla="*/ 102 h 103"/>
                <a:gd name="T12" fmla="*/ 6 w 31"/>
                <a:gd name="T13" fmla="*/ 103 h 103"/>
                <a:gd name="T14" fmla="*/ 10 w 31"/>
                <a:gd name="T15" fmla="*/ 102 h 103"/>
                <a:gd name="T16" fmla="*/ 31 w 31"/>
                <a:gd name="T17" fmla="*/ 52 h 103"/>
                <a:gd name="T18" fmla="*/ 10 w 31"/>
                <a:gd name="T19" fmla="*/ 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103">
                  <a:moveTo>
                    <a:pt x="10" y="2"/>
                  </a:moveTo>
                  <a:cubicBezTo>
                    <a:pt x="8" y="0"/>
                    <a:pt x="5" y="0"/>
                    <a:pt x="3" y="2"/>
                  </a:cubicBezTo>
                  <a:cubicBezTo>
                    <a:pt x="0" y="4"/>
                    <a:pt x="0" y="8"/>
                    <a:pt x="3" y="10"/>
                  </a:cubicBezTo>
                  <a:cubicBezTo>
                    <a:pt x="14" y="21"/>
                    <a:pt x="20" y="37"/>
                    <a:pt x="20" y="52"/>
                  </a:cubicBezTo>
                  <a:cubicBezTo>
                    <a:pt x="20" y="67"/>
                    <a:pt x="14" y="82"/>
                    <a:pt x="3" y="94"/>
                  </a:cubicBezTo>
                  <a:cubicBezTo>
                    <a:pt x="0" y="96"/>
                    <a:pt x="0" y="100"/>
                    <a:pt x="3" y="102"/>
                  </a:cubicBezTo>
                  <a:cubicBezTo>
                    <a:pt x="4" y="103"/>
                    <a:pt x="5" y="103"/>
                    <a:pt x="6" y="103"/>
                  </a:cubicBezTo>
                  <a:cubicBezTo>
                    <a:pt x="8" y="103"/>
                    <a:pt x="9" y="103"/>
                    <a:pt x="10" y="102"/>
                  </a:cubicBezTo>
                  <a:cubicBezTo>
                    <a:pt x="24" y="88"/>
                    <a:pt x="31" y="70"/>
                    <a:pt x="31" y="52"/>
                  </a:cubicBezTo>
                  <a:cubicBezTo>
                    <a:pt x="31" y="34"/>
                    <a:pt x="24" y="16"/>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76" name="Freeform18">
              <a:extLst>
                <a:ext uri="{FF2B5EF4-FFF2-40B4-BE49-F238E27FC236}">
                  <a16:creationId xmlns:a16="http://schemas.microsoft.com/office/drawing/2014/main" id="{17A81D83-77BE-4F54-9946-E20CAFDEAEAC}"/>
                </a:ext>
              </a:extLst>
            </p:cNvPr>
            <p:cNvSpPr/>
            <p:nvPr/>
          </p:nvSpPr>
          <p:spPr bwMode="auto">
            <a:xfrm>
              <a:off x="8841" y="6739"/>
              <a:ext cx="134" cy="493"/>
            </a:xfrm>
            <a:custGeom>
              <a:avLst/>
              <a:gdLst>
                <a:gd name="T0" fmla="*/ 10 w 38"/>
                <a:gd name="T1" fmla="*/ 2 h 138"/>
                <a:gd name="T2" fmla="*/ 2 w 38"/>
                <a:gd name="T3" fmla="*/ 2 h 138"/>
                <a:gd name="T4" fmla="*/ 2 w 38"/>
                <a:gd name="T5" fmla="*/ 9 h 138"/>
                <a:gd name="T6" fmla="*/ 27 w 38"/>
                <a:gd name="T7" fmla="*/ 69 h 138"/>
                <a:gd name="T8" fmla="*/ 2 w 38"/>
                <a:gd name="T9" fmla="*/ 128 h 138"/>
                <a:gd name="T10" fmla="*/ 2 w 38"/>
                <a:gd name="T11" fmla="*/ 136 h 138"/>
                <a:gd name="T12" fmla="*/ 6 w 38"/>
                <a:gd name="T13" fmla="*/ 138 h 138"/>
                <a:gd name="T14" fmla="*/ 10 w 38"/>
                <a:gd name="T15" fmla="*/ 136 h 138"/>
                <a:gd name="T16" fmla="*/ 38 w 38"/>
                <a:gd name="T17" fmla="*/ 69 h 138"/>
                <a:gd name="T18" fmla="*/ 10 w 38"/>
                <a:gd name="T1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 h="138">
                  <a:moveTo>
                    <a:pt x="10" y="2"/>
                  </a:moveTo>
                  <a:cubicBezTo>
                    <a:pt x="8" y="0"/>
                    <a:pt x="5" y="0"/>
                    <a:pt x="2" y="2"/>
                  </a:cubicBezTo>
                  <a:cubicBezTo>
                    <a:pt x="0" y="4"/>
                    <a:pt x="0" y="7"/>
                    <a:pt x="2" y="9"/>
                  </a:cubicBezTo>
                  <a:cubicBezTo>
                    <a:pt x="19" y="26"/>
                    <a:pt x="27" y="47"/>
                    <a:pt x="27" y="69"/>
                  </a:cubicBezTo>
                  <a:cubicBezTo>
                    <a:pt x="27" y="90"/>
                    <a:pt x="19" y="112"/>
                    <a:pt x="2" y="128"/>
                  </a:cubicBezTo>
                  <a:cubicBezTo>
                    <a:pt x="0" y="130"/>
                    <a:pt x="0" y="134"/>
                    <a:pt x="2" y="136"/>
                  </a:cubicBezTo>
                  <a:cubicBezTo>
                    <a:pt x="4" y="137"/>
                    <a:pt x="5" y="138"/>
                    <a:pt x="6" y="138"/>
                  </a:cubicBezTo>
                  <a:cubicBezTo>
                    <a:pt x="8" y="138"/>
                    <a:pt x="9" y="137"/>
                    <a:pt x="10" y="136"/>
                  </a:cubicBezTo>
                  <a:cubicBezTo>
                    <a:pt x="29" y="117"/>
                    <a:pt x="38" y="93"/>
                    <a:pt x="38" y="69"/>
                  </a:cubicBezTo>
                  <a:cubicBezTo>
                    <a:pt x="38" y="45"/>
                    <a:pt x="29" y="20"/>
                    <a:pt x="10" y="2"/>
                  </a:cubicBezTo>
                  <a:close/>
                </a:path>
              </a:pathLst>
            </a:custGeom>
            <a:grp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grpSp>
      <p:sp>
        <p:nvSpPr>
          <p:cNvPr id="77" name="Freeform 250">
            <a:extLst>
              <a:ext uri="{FF2B5EF4-FFF2-40B4-BE49-F238E27FC236}">
                <a16:creationId xmlns:a16="http://schemas.microsoft.com/office/drawing/2014/main" id="{2D203F73-1775-4529-8808-9ABA64971000}"/>
              </a:ext>
            </a:extLst>
          </p:cNvPr>
          <p:cNvSpPr>
            <a:spLocks noEditPoints="1"/>
          </p:cNvSpPr>
          <p:nvPr/>
        </p:nvSpPr>
        <p:spPr bwMode="auto">
          <a:xfrm>
            <a:off x="4573929" y="1981200"/>
            <a:ext cx="403225" cy="388938"/>
          </a:xfrm>
          <a:custGeom>
            <a:avLst/>
            <a:gdLst>
              <a:gd name="T0" fmla="*/ 19 w 229"/>
              <a:gd name="T1" fmla="*/ 0 h 217"/>
              <a:gd name="T2" fmla="*/ 209 w 229"/>
              <a:gd name="T3" fmla="*/ 0 h 217"/>
              <a:gd name="T4" fmla="*/ 229 w 229"/>
              <a:gd name="T5" fmla="*/ 20 h 217"/>
              <a:gd name="T6" fmla="*/ 229 w 229"/>
              <a:gd name="T7" fmla="*/ 140 h 217"/>
              <a:gd name="T8" fmla="*/ 209 w 229"/>
              <a:gd name="T9" fmla="*/ 160 h 217"/>
              <a:gd name="T10" fmla="*/ 19 w 229"/>
              <a:gd name="T11" fmla="*/ 160 h 217"/>
              <a:gd name="T12" fmla="*/ 0 w 229"/>
              <a:gd name="T13" fmla="*/ 140 h 217"/>
              <a:gd name="T14" fmla="*/ 0 w 229"/>
              <a:gd name="T15" fmla="*/ 20 h 217"/>
              <a:gd name="T16" fmla="*/ 19 w 229"/>
              <a:gd name="T17" fmla="*/ 0 h 217"/>
              <a:gd name="T18" fmla="*/ 56 w 229"/>
              <a:gd name="T19" fmla="*/ 203 h 217"/>
              <a:gd name="T20" fmla="*/ 94 w 229"/>
              <a:gd name="T21" fmla="*/ 199 h 217"/>
              <a:gd name="T22" fmla="*/ 94 w 229"/>
              <a:gd name="T23" fmla="*/ 171 h 217"/>
              <a:gd name="T24" fmla="*/ 140 w 229"/>
              <a:gd name="T25" fmla="*/ 171 h 217"/>
              <a:gd name="T26" fmla="*/ 140 w 229"/>
              <a:gd name="T27" fmla="*/ 199 h 217"/>
              <a:gd name="T28" fmla="*/ 176 w 229"/>
              <a:gd name="T29" fmla="*/ 203 h 217"/>
              <a:gd name="T30" fmla="*/ 176 w 229"/>
              <a:gd name="T31" fmla="*/ 217 h 217"/>
              <a:gd name="T32" fmla="*/ 56 w 229"/>
              <a:gd name="T33" fmla="*/ 217 h 217"/>
              <a:gd name="T34" fmla="*/ 56 w 229"/>
              <a:gd name="T35" fmla="*/ 203 h 217"/>
              <a:gd name="T36" fmla="*/ 17 w 229"/>
              <a:gd name="T37" fmla="*/ 19 h 217"/>
              <a:gd name="T38" fmla="*/ 17 w 229"/>
              <a:gd name="T39" fmla="*/ 124 h 217"/>
              <a:gd name="T40" fmla="*/ 210 w 229"/>
              <a:gd name="T41" fmla="*/ 124 h 217"/>
              <a:gd name="T42" fmla="*/ 210 w 229"/>
              <a:gd name="T43" fmla="*/ 19 h 217"/>
              <a:gd name="T44" fmla="*/ 17 w 229"/>
              <a:gd name="T45" fmla="*/ 19 h 217"/>
              <a:gd name="T46" fmla="*/ 191 w 229"/>
              <a:gd name="T47" fmla="*/ 134 h 217"/>
              <a:gd name="T48" fmla="*/ 183 w 229"/>
              <a:gd name="T49" fmla="*/ 142 h 217"/>
              <a:gd name="T50" fmla="*/ 191 w 229"/>
              <a:gd name="T51" fmla="*/ 150 h 217"/>
              <a:gd name="T52" fmla="*/ 199 w 229"/>
              <a:gd name="T53" fmla="*/ 142 h 217"/>
              <a:gd name="T54" fmla="*/ 191 w 229"/>
              <a:gd name="T55" fmla="*/ 134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9" h="217">
                <a:moveTo>
                  <a:pt x="19" y="0"/>
                </a:moveTo>
                <a:cubicBezTo>
                  <a:pt x="209" y="0"/>
                  <a:pt x="209" y="0"/>
                  <a:pt x="209" y="0"/>
                </a:cubicBezTo>
                <a:cubicBezTo>
                  <a:pt x="220" y="0"/>
                  <a:pt x="229" y="9"/>
                  <a:pt x="229" y="20"/>
                </a:cubicBezTo>
                <a:cubicBezTo>
                  <a:pt x="229" y="140"/>
                  <a:pt x="229" y="140"/>
                  <a:pt x="229" y="140"/>
                </a:cubicBezTo>
                <a:cubicBezTo>
                  <a:pt x="229" y="151"/>
                  <a:pt x="220" y="160"/>
                  <a:pt x="209" y="160"/>
                </a:cubicBezTo>
                <a:cubicBezTo>
                  <a:pt x="19" y="160"/>
                  <a:pt x="19" y="160"/>
                  <a:pt x="19" y="160"/>
                </a:cubicBezTo>
                <a:cubicBezTo>
                  <a:pt x="8" y="160"/>
                  <a:pt x="0" y="151"/>
                  <a:pt x="0" y="140"/>
                </a:cubicBezTo>
                <a:cubicBezTo>
                  <a:pt x="0" y="20"/>
                  <a:pt x="0" y="20"/>
                  <a:pt x="0" y="20"/>
                </a:cubicBezTo>
                <a:cubicBezTo>
                  <a:pt x="0" y="9"/>
                  <a:pt x="8" y="0"/>
                  <a:pt x="19" y="0"/>
                </a:cubicBezTo>
                <a:close/>
                <a:moveTo>
                  <a:pt x="56" y="203"/>
                </a:moveTo>
                <a:cubicBezTo>
                  <a:pt x="69" y="201"/>
                  <a:pt x="81" y="199"/>
                  <a:pt x="94" y="199"/>
                </a:cubicBezTo>
                <a:cubicBezTo>
                  <a:pt x="94" y="171"/>
                  <a:pt x="94" y="171"/>
                  <a:pt x="94" y="171"/>
                </a:cubicBezTo>
                <a:cubicBezTo>
                  <a:pt x="140" y="171"/>
                  <a:pt x="140" y="171"/>
                  <a:pt x="140" y="171"/>
                </a:cubicBezTo>
                <a:cubicBezTo>
                  <a:pt x="140" y="199"/>
                  <a:pt x="140" y="199"/>
                  <a:pt x="140" y="199"/>
                </a:cubicBezTo>
                <a:cubicBezTo>
                  <a:pt x="152" y="200"/>
                  <a:pt x="164" y="201"/>
                  <a:pt x="176" y="203"/>
                </a:cubicBezTo>
                <a:cubicBezTo>
                  <a:pt x="176" y="217"/>
                  <a:pt x="176" y="217"/>
                  <a:pt x="176" y="217"/>
                </a:cubicBezTo>
                <a:cubicBezTo>
                  <a:pt x="56" y="217"/>
                  <a:pt x="56" y="217"/>
                  <a:pt x="56" y="217"/>
                </a:cubicBezTo>
                <a:cubicBezTo>
                  <a:pt x="56" y="213"/>
                  <a:pt x="56" y="208"/>
                  <a:pt x="56" y="203"/>
                </a:cubicBezTo>
                <a:close/>
                <a:moveTo>
                  <a:pt x="17" y="19"/>
                </a:moveTo>
                <a:cubicBezTo>
                  <a:pt x="17" y="124"/>
                  <a:pt x="17" y="124"/>
                  <a:pt x="17" y="124"/>
                </a:cubicBezTo>
                <a:cubicBezTo>
                  <a:pt x="210" y="124"/>
                  <a:pt x="210" y="124"/>
                  <a:pt x="210" y="124"/>
                </a:cubicBezTo>
                <a:cubicBezTo>
                  <a:pt x="210" y="19"/>
                  <a:pt x="210" y="19"/>
                  <a:pt x="210" y="19"/>
                </a:cubicBezTo>
                <a:cubicBezTo>
                  <a:pt x="17" y="19"/>
                  <a:pt x="17" y="19"/>
                  <a:pt x="17" y="19"/>
                </a:cubicBezTo>
                <a:close/>
                <a:moveTo>
                  <a:pt x="191" y="134"/>
                </a:moveTo>
                <a:cubicBezTo>
                  <a:pt x="186" y="134"/>
                  <a:pt x="183" y="137"/>
                  <a:pt x="183" y="142"/>
                </a:cubicBezTo>
                <a:cubicBezTo>
                  <a:pt x="183" y="146"/>
                  <a:pt x="186" y="150"/>
                  <a:pt x="191" y="150"/>
                </a:cubicBezTo>
                <a:cubicBezTo>
                  <a:pt x="195" y="150"/>
                  <a:pt x="199" y="146"/>
                  <a:pt x="199" y="142"/>
                </a:cubicBezTo>
                <a:cubicBezTo>
                  <a:pt x="199" y="137"/>
                  <a:pt x="195" y="134"/>
                  <a:pt x="191" y="134"/>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思源黑体 CN Bold" panose="020B0800000000000000" charset="-122"/>
              <a:sym typeface="字魂35号-经典雅黑" panose="00000500000000000000" pitchFamily="2" charset="-122"/>
            </a:endParaRPr>
          </a:p>
        </p:txBody>
      </p:sp>
      <p:sp>
        <p:nvSpPr>
          <p:cNvPr id="78" name="Freeform 267">
            <a:extLst>
              <a:ext uri="{FF2B5EF4-FFF2-40B4-BE49-F238E27FC236}">
                <a16:creationId xmlns:a16="http://schemas.microsoft.com/office/drawing/2014/main" id="{C8DC46DA-DFFC-49EA-A40F-3973D9085054}"/>
              </a:ext>
            </a:extLst>
          </p:cNvPr>
          <p:cNvSpPr>
            <a:spLocks noEditPoints="1"/>
          </p:cNvSpPr>
          <p:nvPr/>
        </p:nvSpPr>
        <p:spPr bwMode="auto">
          <a:xfrm>
            <a:off x="6861199" y="4967923"/>
            <a:ext cx="449263" cy="458787"/>
          </a:xfrm>
          <a:custGeom>
            <a:avLst/>
            <a:gdLst>
              <a:gd name="T0" fmla="*/ 107 w 213"/>
              <a:gd name="T1" fmla="*/ 0 h 213"/>
              <a:gd name="T2" fmla="*/ 213 w 213"/>
              <a:gd name="T3" fmla="*/ 107 h 213"/>
              <a:gd name="T4" fmla="*/ 107 w 213"/>
              <a:gd name="T5" fmla="*/ 213 h 213"/>
              <a:gd name="T6" fmla="*/ 0 w 213"/>
              <a:gd name="T7" fmla="*/ 107 h 213"/>
              <a:gd name="T8" fmla="*/ 107 w 213"/>
              <a:gd name="T9" fmla="*/ 0 h 213"/>
              <a:gd name="T10" fmla="*/ 89 w 213"/>
              <a:gd name="T11" fmla="*/ 75 h 213"/>
              <a:gd name="T12" fmla="*/ 100 w 213"/>
              <a:gd name="T13" fmla="*/ 70 h 213"/>
              <a:gd name="T14" fmla="*/ 87 w 213"/>
              <a:gd name="T15" fmla="*/ 18 h 213"/>
              <a:gd name="T16" fmla="*/ 63 w 213"/>
              <a:gd name="T17" fmla="*/ 26 h 213"/>
              <a:gd name="T18" fmla="*/ 89 w 213"/>
              <a:gd name="T19" fmla="*/ 75 h 213"/>
              <a:gd name="T20" fmla="*/ 107 w 213"/>
              <a:gd name="T21" fmla="*/ 82 h 213"/>
              <a:gd name="T22" fmla="*/ 82 w 213"/>
              <a:gd name="T23" fmla="*/ 107 h 213"/>
              <a:gd name="T24" fmla="*/ 107 w 213"/>
              <a:gd name="T25" fmla="*/ 131 h 213"/>
              <a:gd name="T26" fmla="*/ 131 w 213"/>
              <a:gd name="T27" fmla="*/ 107 h 213"/>
              <a:gd name="T28" fmla="*/ 107 w 213"/>
              <a:gd name="T29" fmla="*/ 82 h 213"/>
              <a:gd name="T30" fmla="*/ 132 w 213"/>
              <a:gd name="T31" fmla="*/ 133 h 213"/>
              <a:gd name="T32" fmla="*/ 122 w 213"/>
              <a:gd name="T33" fmla="*/ 140 h 213"/>
              <a:gd name="T34" fmla="*/ 149 w 213"/>
              <a:gd name="T35" fmla="*/ 187 h 213"/>
              <a:gd name="T36" fmla="*/ 169 w 213"/>
              <a:gd name="T37" fmla="*/ 173 h 213"/>
              <a:gd name="T38" fmla="*/ 132 w 213"/>
              <a:gd name="T39" fmla="*/ 133 h 213"/>
              <a:gd name="T40" fmla="*/ 197 w 213"/>
              <a:gd name="T41" fmla="*/ 126 h 213"/>
              <a:gd name="T42" fmla="*/ 144 w 213"/>
              <a:gd name="T43" fmla="*/ 112 h 213"/>
              <a:gd name="T44" fmla="*/ 138 w 213"/>
              <a:gd name="T45" fmla="*/ 126 h 213"/>
              <a:gd name="T46" fmla="*/ 181 w 213"/>
              <a:gd name="T47" fmla="*/ 160 h 213"/>
              <a:gd name="T48" fmla="*/ 197 w 213"/>
              <a:gd name="T49" fmla="*/ 126 h 213"/>
              <a:gd name="T50" fmla="*/ 25 w 213"/>
              <a:gd name="T51" fmla="*/ 65 h 213"/>
              <a:gd name="T52" fmla="*/ 72 w 213"/>
              <a:gd name="T53" fmla="*/ 92 h 213"/>
              <a:gd name="T54" fmla="*/ 82 w 213"/>
              <a:gd name="T55" fmla="*/ 80 h 213"/>
              <a:gd name="T56" fmla="*/ 49 w 213"/>
              <a:gd name="T57" fmla="*/ 36 h 213"/>
              <a:gd name="T58" fmla="*/ 25 w 213"/>
              <a:gd name="T59" fmla="*/ 6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3" h="213">
                <a:moveTo>
                  <a:pt x="107" y="0"/>
                </a:moveTo>
                <a:cubicBezTo>
                  <a:pt x="166" y="0"/>
                  <a:pt x="213" y="48"/>
                  <a:pt x="213" y="107"/>
                </a:cubicBezTo>
                <a:cubicBezTo>
                  <a:pt x="213" y="165"/>
                  <a:pt x="166" y="213"/>
                  <a:pt x="107" y="213"/>
                </a:cubicBezTo>
                <a:cubicBezTo>
                  <a:pt x="48" y="213"/>
                  <a:pt x="0" y="165"/>
                  <a:pt x="0" y="107"/>
                </a:cubicBezTo>
                <a:cubicBezTo>
                  <a:pt x="0" y="48"/>
                  <a:pt x="48" y="0"/>
                  <a:pt x="107" y="0"/>
                </a:cubicBezTo>
                <a:close/>
                <a:moveTo>
                  <a:pt x="89" y="75"/>
                </a:moveTo>
                <a:cubicBezTo>
                  <a:pt x="93" y="73"/>
                  <a:pt x="96" y="71"/>
                  <a:pt x="100" y="70"/>
                </a:cubicBezTo>
                <a:cubicBezTo>
                  <a:pt x="87" y="18"/>
                  <a:pt x="87" y="18"/>
                  <a:pt x="87" y="18"/>
                </a:cubicBezTo>
                <a:cubicBezTo>
                  <a:pt x="79" y="20"/>
                  <a:pt x="71" y="23"/>
                  <a:pt x="63" y="26"/>
                </a:cubicBezTo>
                <a:cubicBezTo>
                  <a:pt x="89" y="75"/>
                  <a:pt x="89" y="75"/>
                  <a:pt x="89" y="75"/>
                </a:cubicBezTo>
                <a:close/>
                <a:moveTo>
                  <a:pt x="107" y="82"/>
                </a:moveTo>
                <a:cubicBezTo>
                  <a:pt x="93" y="82"/>
                  <a:pt x="82" y="93"/>
                  <a:pt x="82" y="107"/>
                </a:cubicBezTo>
                <a:cubicBezTo>
                  <a:pt x="82" y="120"/>
                  <a:pt x="93" y="131"/>
                  <a:pt x="107" y="131"/>
                </a:cubicBezTo>
                <a:cubicBezTo>
                  <a:pt x="120" y="131"/>
                  <a:pt x="131" y="120"/>
                  <a:pt x="131" y="107"/>
                </a:cubicBezTo>
                <a:cubicBezTo>
                  <a:pt x="131" y="93"/>
                  <a:pt x="120" y="82"/>
                  <a:pt x="107" y="82"/>
                </a:cubicBezTo>
                <a:close/>
                <a:moveTo>
                  <a:pt x="132" y="133"/>
                </a:moveTo>
                <a:cubicBezTo>
                  <a:pt x="129" y="135"/>
                  <a:pt x="126" y="138"/>
                  <a:pt x="122" y="140"/>
                </a:cubicBezTo>
                <a:cubicBezTo>
                  <a:pt x="149" y="187"/>
                  <a:pt x="149" y="187"/>
                  <a:pt x="149" y="187"/>
                </a:cubicBezTo>
                <a:cubicBezTo>
                  <a:pt x="156" y="183"/>
                  <a:pt x="163" y="178"/>
                  <a:pt x="169" y="173"/>
                </a:cubicBezTo>
                <a:cubicBezTo>
                  <a:pt x="132" y="133"/>
                  <a:pt x="132" y="133"/>
                  <a:pt x="132" y="133"/>
                </a:cubicBezTo>
                <a:close/>
                <a:moveTo>
                  <a:pt x="197" y="126"/>
                </a:moveTo>
                <a:cubicBezTo>
                  <a:pt x="144" y="112"/>
                  <a:pt x="144" y="112"/>
                  <a:pt x="144" y="112"/>
                </a:cubicBezTo>
                <a:cubicBezTo>
                  <a:pt x="143" y="117"/>
                  <a:pt x="141" y="121"/>
                  <a:pt x="138" y="126"/>
                </a:cubicBezTo>
                <a:cubicBezTo>
                  <a:pt x="181" y="160"/>
                  <a:pt x="181" y="160"/>
                  <a:pt x="181" y="160"/>
                </a:cubicBezTo>
                <a:cubicBezTo>
                  <a:pt x="188" y="149"/>
                  <a:pt x="194" y="138"/>
                  <a:pt x="197" y="126"/>
                </a:cubicBezTo>
                <a:close/>
                <a:moveTo>
                  <a:pt x="25" y="65"/>
                </a:moveTo>
                <a:cubicBezTo>
                  <a:pt x="72" y="92"/>
                  <a:pt x="72" y="92"/>
                  <a:pt x="72" y="92"/>
                </a:cubicBezTo>
                <a:cubicBezTo>
                  <a:pt x="75" y="87"/>
                  <a:pt x="78" y="83"/>
                  <a:pt x="82" y="80"/>
                </a:cubicBezTo>
                <a:cubicBezTo>
                  <a:pt x="49" y="36"/>
                  <a:pt x="49" y="36"/>
                  <a:pt x="49" y="36"/>
                </a:cubicBezTo>
                <a:cubicBezTo>
                  <a:pt x="39" y="44"/>
                  <a:pt x="31" y="54"/>
                  <a:pt x="25" y="65"/>
                </a:cubicBezTo>
                <a:close/>
              </a:path>
            </a:pathLst>
          </a:custGeom>
          <a:solidFill>
            <a:srgbClr val="44546A"/>
          </a:solidFill>
          <a:ln>
            <a:noFill/>
          </a:ln>
        </p:spPr>
        <p:txBody>
          <a:bodyPr lIns="80296" tIns="40148" rIns="80296" bIns="40148"/>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580" b="0" i="0" u="none" strike="noStrike" kern="1200" cap="none" spc="0" normalizeH="0" baseline="0"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endParaRPr>
          </a:p>
        </p:txBody>
      </p:sp>
      <p:sp>
        <p:nvSpPr>
          <p:cNvPr id="79" name="Freeform 39">
            <a:extLst>
              <a:ext uri="{FF2B5EF4-FFF2-40B4-BE49-F238E27FC236}">
                <a16:creationId xmlns:a16="http://schemas.microsoft.com/office/drawing/2014/main" id="{3F579CAA-E0F0-4419-B610-69F8060B33F9}"/>
              </a:ext>
            </a:extLst>
          </p:cNvPr>
          <p:cNvSpPr>
            <a:spLocks noEditPoints="1"/>
          </p:cNvSpPr>
          <p:nvPr/>
        </p:nvSpPr>
        <p:spPr bwMode="auto">
          <a:xfrm>
            <a:off x="9152890" y="1981200"/>
            <a:ext cx="478790" cy="391160"/>
          </a:xfrm>
          <a:custGeom>
            <a:avLst/>
            <a:gdLst>
              <a:gd name="T0" fmla="*/ 116 w 155"/>
              <a:gd name="T1" fmla="*/ 12 h 131"/>
              <a:gd name="T2" fmla="*/ 116 w 155"/>
              <a:gd name="T3" fmla="*/ 101 h 131"/>
              <a:gd name="T4" fmla="*/ 155 w 155"/>
              <a:gd name="T5" fmla="*/ 34 h 131"/>
              <a:gd name="T6" fmla="*/ 116 w 155"/>
              <a:gd name="T7" fmla="*/ 12 h 131"/>
              <a:gd name="T8" fmla="*/ 9 w 155"/>
              <a:gd name="T9" fmla="*/ 8 h 131"/>
              <a:gd name="T10" fmla="*/ 0 w 155"/>
              <a:gd name="T11" fmla="*/ 8 h 131"/>
              <a:gd name="T12" fmla="*/ 0 w 155"/>
              <a:gd name="T13" fmla="*/ 16 h 131"/>
              <a:gd name="T14" fmla="*/ 17 w 155"/>
              <a:gd name="T15" fmla="*/ 16 h 131"/>
              <a:gd name="T16" fmla="*/ 17 w 155"/>
              <a:gd name="T17" fmla="*/ 8 h 131"/>
              <a:gd name="T18" fmla="*/ 23 w 155"/>
              <a:gd name="T19" fmla="*/ 14 h 131"/>
              <a:gd name="T20" fmla="*/ 17 w 155"/>
              <a:gd name="T21" fmla="*/ 20 h 131"/>
              <a:gd name="T22" fmla="*/ 9 w 155"/>
              <a:gd name="T23" fmla="*/ 20 h 131"/>
              <a:gd name="T24" fmla="*/ 9 w 155"/>
              <a:gd name="T25" fmla="*/ 28 h 131"/>
              <a:gd name="T26" fmla="*/ 0 w 155"/>
              <a:gd name="T27" fmla="*/ 28 h 131"/>
              <a:gd name="T28" fmla="*/ 0 w 155"/>
              <a:gd name="T29" fmla="*/ 37 h 131"/>
              <a:gd name="T30" fmla="*/ 17 w 155"/>
              <a:gd name="T31" fmla="*/ 37 h 131"/>
              <a:gd name="T32" fmla="*/ 17 w 155"/>
              <a:gd name="T33" fmla="*/ 28 h 131"/>
              <a:gd name="T34" fmla="*/ 23 w 155"/>
              <a:gd name="T35" fmla="*/ 35 h 131"/>
              <a:gd name="T36" fmla="*/ 17 w 155"/>
              <a:gd name="T37" fmla="*/ 41 h 131"/>
              <a:gd name="T38" fmla="*/ 9 w 155"/>
              <a:gd name="T39" fmla="*/ 41 h 131"/>
              <a:gd name="T40" fmla="*/ 9 w 155"/>
              <a:gd name="T41" fmla="*/ 49 h 131"/>
              <a:gd name="T42" fmla="*/ 0 w 155"/>
              <a:gd name="T43" fmla="*/ 49 h 131"/>
              <a:gd name="T44" fmla="*/ 0 w 155"/>
              <a:gd name="T45" fmla="*/ 57 h 131"/>
              <a:gd name="T46" fmla="*/ 17 w 155"/>
              <a:gd name="T47" fmla="*/ 57 h 131"/>
              <a:gd name="T48" fmla="*/ 17 w 155"/>
              <a:gd name="T49" fmla="*/ 49 h 131"/>
              <a:gd name="T50" fmla="*/ 23 w 155"/>
              <a:gd name="T51" fmla="*/ 55 h 131"/>
              <a:gd name="T52" fmla="*/ 17 w 155"/>
              <a:gd name="T53" fmla="*/ 61 h 131"/>
              <a:gd name="T54" fmla="*/ 9 w 155"/>
              <a:gd name="T55" fmla="*/ 61 h 131"/>
              <a:gd name="T56" fmla="*/ 9 w 155"/>
              <a:gd name="T57" fmla="*/ 70 h 131"/>
              <a:gd name="T58" fmla="*/ 0 w 155"/>
              <a:gd name="T59" fmla="*/ 70 h 131"/>
              <a:gd name="T60" fmla="*/ 0 w 155"/>
              <a:gd name="T61" fmla="*/ 78 h 131"/>
              <a:gd name="T62" fmla="*/ 17 w 155"/>
              <a:gd name="T63" fmla="*/ 78 h 131"/>
              <a:gd name="T64" fmla="*/ 17 w 155"/>
              <a:gd name="T65" fmla="*/ 70 h 131"/>
              <a:gd name="T66" fmla="*/ 23 w 155"/>
              <a:gd name="T67" fmla="*/ 76 h 131"/>
              <a:gd name="T68" fmla="*/ 17 w 155"/>
              <a:gd name="T69" fmla="*/ 82 h 131"/>
              <a:gd name="T70" fmla="*/ 9 w 155"/>
              <a:gd name="T71" fmla="*/ 82 h 131"/>
              <a:gd name="T72" fmla="*/ 9 w 155"/>
              <a:gd name="T73" fmla="*/ 90 h 131"/>
              <a:gd name="T74" fmla="*/ 0 w 155"/>
              <a:gd name="T75" fmla="*/ 90 h 131"/>
              <a:gd name="T76" fmla="*/ 0 w 155"/>
              <a:gd name="T77" fmla="*/ 98 h 131"/>
              <a:gd name="T78" fmla="*/ 17 w 155"/>
              <a:gd name="T79" fmla="*/ 98 h 131"/>
              <a:gd name="T80" fmla="*/ 17 w 155"/>
              <a:gd name="T81" fmla="*/ 90 h 131"/>
              <a:gd name="T82" fmla="*/ 23 w 155"/>
              <a:gd name="T83" fmla="*/ 96 h 131"/>
              <a:gd name="T84" fmla="*/ 17 w 155"/>
              <a:gd name="T85" fmla="*/ 102 h 131"/>
              <a:gd name="T86" fmla="*/ 9 w 155"/>
              <a:gd name="T87" fmla="*/ 102 h 131"/>
              <a:gd name="T88" fmla="*/ 9 w 155"/>
              <a:gd name="T89" fmla="*/ 111 h 131"/>
              <a:gd name="T90" fmla="*/ 0 w 155"/>
              <a:gd name="T91" fmla="*/ 111 h 131"/>
              <a:gd name="T92" fmla="*/ 0 w 155"/>
              <a:gd name="T93" fmla="*/ 119 h 131"/>
              <a:gd name="T94" fmla="*/ 17 w 155"/>
              <a:gd name="T95" fmla="*/ 119 h 131"/>
              <a:gd name="T96" fmla="*/ 17 w 155"/>
              <a:gd name="T97" fmla="*/ 111 h 131"/>
              <a:gd name="T98" fmla="*/ 23 w 155"/>
              <a:gd name="T99" fmla="*/ 117 h 131"/>
              <a:gd name="T100" fmla="*/ 17 w 155"/>
              <a:gd name="T101" fmla="*/ 123 h 131"/>
              <a:gd name="T102" fmla="*/ 9 w 155"/>
              <a:gd name="T103" fmla="*/ 123 h 131"/>
              <a:gd name="T104" fmla="*/ 9 w 155"/>
              <a:gd name="T105" fmla="*/ 131 h 131"/>
              <a:gd name="T106" fmla="*/ 107 w 155"/>
              <a:gd name="T107" fmla="*/ 131 h 131"/>
              <a:gd name="T108" fmla="*/ 107 w 155"/>
              <a:gd name="T109" fmla="*/ 0 h 131"/>
              <a:gd name="T110" fmla="*/ 9 w 155"/>
              <a:gd name="T111" fmla="*/ 0 h 131"/>
              <a:gd name="T112" fmla="*/ 9 w 155"/>
              <a:gd name="T113" fmla="*/ 8 h 131"/>
              <a:gd name="T114" fmla="*/ 33 w 155"/>
              <a:gd name="T115" fmla="*/ 20 h 131"/>
              <a:gd name="T116" fmla="*/ 83 w 155"/>
              <a:gd name="T117" fmla="*/ 20 h 131"/>
              <a:gd name="T118" fmla="*/ 83 w 155"/>
              <a:gd name="T119" fmla="*/ 45 h 131"/>
              <a:gd name="T120" fmla="*/ 33 w 155"/>
              <a:gd name="T121" fmla="*/ 45 h 131"/>
              <a:gd name="T122" fmla="*/ 33 w 155"/>
              <a:gd name="T123" fmla="*/ 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5" h="131">
                <a:moveTo>
                  <a:pt x="116" y="12"/>
                </a:moveTo>
                <a:cubicBezTo>
                  <a:pt x="116" y="101"/>
                  <a:pt x="116" y="101"/>
                  <a:pt x="116" y="101"/>
                </a:cubicBezTo>
                <a:cubicBezTo>
                  <a:pt x="155" y="34"/>
                  <a:pt x="155" y="34"/>
                  <a:pt x="155" y="34"/>
                </a:cubicBezTo>
                <a:lnTo>
                  <a:pt x="116" y="12"/>
                </a:lnTo>
                <a:close/>
                <a:moveTo>
                  <a:pt x="9" y="8"/>
                </a:moveTo>
                <a:cubicBezTo>
                  <a:pt x="0" y="8"/>
                  <a:pt x="0" y="8"/>
                  <a:pt x="0" y="8"/>
                </a:cubicBezTo>
                <a:cubicBezTo>
                  <a:pt x="0" y="16"/>
                  <a:pt x="0" y="16"/>
                  <a:pt x="0" y="16"/>
                </a:cubicBezTo>
                <a:cubicBezTo>
                  <a:pt x="17" y="16"/>
                  <a:pt x="17" y="16"/>
                  <a:pt x="17" y="16"/>
                </a:cubicBezTo>
                <a:cubicBezTo>
                  <a:pt x="17" y="8"/>
                  <a:pt x="17" y="8"/>
                  <a:pt x="17" y="8"/>
                </a:cubicBezTo>
                <a:cubicBezTo>
                  <a:pt x="20" y="8"/>
                  <a:pt x="23" y="11"/>
                  <a:pt x="23" y="14"/>
                </a:cubicBezTo>
                <a:cubicBezTo>
                  <a:pt x="23" y="17"/>
                  <a:pt x="20" y="20"/>
                  <a:pt x="17" y="20"/>
                </a:cubicBezTo>
                <a:cubicBezTo>
                  <a:pt x="9" y="20"/>
                  <a:pt x="9" y="20"/>
                  <a:pt x="9" y="20"/>
                </a:cubicBezTo>
                <a:cubicBezTo>
                  <a:pt x="9" y="28"/>
                  <a:pt x="9" y="28"/>
                  <a:pt x="9" y="28"/>
                </a:cubicBezTo>
                <a:cubicBezTo>
                  <a:pt x="0" y="28"/>
                  <a:pt x="0" y="28"/>
                  <a:pt x="0" y="28"/>
                </a:cubicBezTo>
                <a:cubicBezTo>
                  <a:pt x="0" y="37"/>
                  <a:pt x="0" y="37"/>
                  <a:pt x="0" y="37"/>
                </a:cubicBezTo>
                <a:cubicBezTo>
                  <a:pt x="17" y="37"/>
                  <a:pt x="17" y="37"/>
                  <a:pt x="17" y="37"/>
                </a:cubicBezTo>
                <a:cubicBezTo>
                  <a:pt x="17" y="28"/>
                  <a:pt x="17" y="28"/>
                  <a:pt x="17" y="28"/>
                </a:cubicBezTo>
                <a:cubicBezTo>
                  <a:pt x="20" y="28"/>
                  <a:pt x="23" y="31"/>
                  <a:pt x="23" y="35"/>
                </a:cubicBezTo>
                <a:cubicBezTo>
                  <a:pt x="23" y="38"/>
                  <a:pt x="20" y="41"/>
                  <a:pt x="17" y="41"/>
                </a:cubicBezTo>
                <a:cubicBezTo>
                  <a:pt x="9" y="41"/>
                  <a:pt x="9" y="41"/>
                  <a:pt x="9" y="41"/>
                </a:cubicBezTo>
                <a:cubicBezTo>
                  <a:pt x="9" y="49"/>
                  <a:pt x="9" y="49"/>
                  <a:pt x="9" y="49"/>
                </a:cubicBezTo>
                <a:cubicBezTo>
                  <a:pt x="0" y="49"/>
                  <a:pt x="0" y="49"/>
                  <a:pt x="0" y="49"/>
                </a:cubicBezTo>
                <a:cubicBezTo>
                  <a:pt x="0" y="57"/>
                  <a:pt x="0" y="57"/>
                  <a:pt x="0" y="57"/>
                </a:cubicBezTo>
                <a:cubicBezTo>
                  <a:pt x="17" y="57"/>
                  <a:pt x="17" y="57"/>
                  <a:pt x="17" y="57"/>
                </a:cubicBezTo>
                <a:cubicBezTo>
                  <a:pt x="17" y="49"/>
                  <a:pt x="17" y="49"/>
                  <a:pt x="17" y="49"/>
                </a:cubicBezTo>
                <a:cubicBezTo>
                  <a:pt x="20" y="49"/>
                  <a:pt x="23" y="52"/>
                  <a:pt x="23" y="55"/>
                </a:cubicBezTo>
                <a:cubicBezTo>
                  <a:pt x="23" y="59"/>
                  <a:pt x="20" y="61"/>
                  <a:pt x="17" y="61"/>
                </a:cubicBezTo>
                <a:cubicBezTo>
                  <a:pt x="9" y="61"/>
                  <a:pt x="9" y="61"/>
                  <a:pt x="9" y="61"/>
                </a:cubicBezTo>
                <a:cubicBezTo>
                  <a:pt x="9" y="70"/>
                  <a:pt x="9" y="70"/>
                  <a:pt x="9" y="70"/>
                </a:cubicBezTo>
                <a:cubicBezTo>
                  <a:pt x="0" y="70"/>
                  <a:pt x="0" y="70"/>
                  <a:pt x="0" y="70"/>
                </a:cubicBezTo>
                <a:cubicBezTo>
                  <a:pt x="0" y="78"/>
                  <a:pt x="0" y="78"/>
                  <a:pt x="0" y="78"/>
                </a:cubicBezTo>
                <a:cubicBezTo>
                  <a:pt x="17" y="78"/>
                  <a:pt x="17" y="78"/>
                  <a:pt x="17" y="78"/>
                </a:cubicBezTo>
                <a:cubicBezTo>
                  <a:pt x="17" y="70"/>
                  <a:pt x="17" y="70"/>
                  <a:pt x="17" y="70"/>
                </a:cubicBezTo>
                <a:cubicBezTo>
                  <a:pt x="20" y="70"/>
                  <a:pt x="23" y="72"/>
                  <a:pt x="23" y="76"/>
                </a:cubicBezTo>
                <a:cubicBezTo>
                  <a:pt x="23" y="79"/>
                  <a:pt x="20" y="82"/>
                  <a:pt x="17" y="82"/>
                </a:cubicBezTo>
                <a:cubicBezTo>
                  <a:pt x="9" y="82"/>
                  <a:pt x="9" y="82"/>
                  <a:pt x="9" y="82"/>
                </a:cubicBezTo>
                <a:cubicBezTo>
                  <a:pt x="9" y="90"/>
                  <a:pt x="9" y="90"/>
                  <a:pt x="9" y="90"/>
                </a:cubicBezTo>
                <a:cubicBezTo>
                  <a:pt x="0" y="90"/>
                  <a:pt x="0" y="90"/>
                  <a:pt x="0" y="90"/>
                </a:cubicBezTo>
                <a:cubicBezTo>
                  <a:pt x="0" y="98"/>
                  <a:pt x="0" y="98"/>
                  <a:pt x="0" y="98"/>
                </a:cubicBezTo>
                <a:cubicBezTo>
                  <a:pt x="17" y="98"/>
                  <a:pt x="17" y="98"/>
                  <a:pt x="17" y="98"/>
                </a:cubicBezTo>
                <a:cubicBezTo>
                  <a:pt x="17" y="90"/>
                  <a:pt x="17" y="90"/>
                  <a:pt x="17" y="90"/>
                </a:cubicBezTo>
                <a:cubicBezTo>
                  <a:pt x="20" y="90"/>
                  <a:pt x="23" y="93"/>
                  <a:pt x="23" y="96"/>
                </a:cubicBezTo>
                <a:cubicBezTo>
                  <a:pt x="23" y="100"/>
                  <a:pt x="20" y="102"/>
                  <a:pt x="17" y="102"/>
                </a:cubicBezTo>
                <a:cubicBezTo>
                  <a:pt x="9" y="102"/>
                  <a:pt x="9" y="102"/>
                  <a:pt x="9" y="102"/>
                </a:cubicBezTo>
                <a:cubicBezTo>
                  <a:pt x="9" y="111"/>
                  <a:pt x="9" y="111"/>
                  <a:pt x="9" y="111"/>
                </a:cubicBezTo>
                <a:cubicBezTo>
                  <a:pt x="0" y="111"/>
                  <a:pt x="0" y="111"/>
                  <a:pt x="0" y="111"/>
                </a:cubicBezTo>
                <a:cubicBezTo>
                  <a:pt x="0" y="119"/>
                  <a:pt x="0" y="119"/>
                  <a:pt x="0" y="119"/>
                </a:cubicBezTo>
                <a:cubicBezTo>
                  <a:pt x="17" y="119"/>
                  <a:pt x="17" y="119"/>
                  <a:pt x="17" y="119"/>
                </a:cubicBezTo>
                <a:cubicBezTo>
                  <a:pt x="17" y="111"/>
                  <a:pt x="17" y="111"/>
                  <a:pt x="17" y="111"/>
                </a:cubicBezTo>
                <a:cubicBezTo>
                  <a:pt x="20" y="111"/>
                  <a:pt x="23" y="113"/>
                  <a:pt x="23" y="117"/>
                </a:cubicBezTo>
                <a:cubicBezTo>
                  <a:pt x="23" y="120"/>
                  <a:pt x="20" y="123"/>
                  <a:pt x="17" y="123"/>
                </a:cubicBezTo>
                <a:cubicBezTo>
                  <a:pt x="9" y="123"/>
                  <a:pt x="9" y="123"/>
                  <a:pt x="9" y="123"/>
                </a:cubicBezTo>
                <a:cubicBezTo>
                  <a:pt x="9" y="131"/>
                  <a:pt x="9" y="131"/>
                  <a:pt x="9" y="131"/>
                </a:cubicBezTo>
                <a:cubicBezTo>
                  <a:pt x="107" y="131"/>
                  <a:pt x="107" y="131"/>
                  <a:pt x="107" y="131"/>
                </a:cubicBezTo>
                <a:cubicBezTo>
                  <a:pt x="107" y="0"/>
                  <a:pt x="107" y="0"/>
                  <a:pt x="107" y="0"/>
                </a:cubicBezTo>
                <a:cubicBezTo>
                  <a:pt x="9" y="0"/>
                  <a:pt x="9" y="0"/>
                  <a:pt x="9" y="0"/>
                </a:cubicBezTo>
                <a:lnTo>
                  <a:pt x="9" y="8"/>
                </a:lnTo>
                <a:close/>
                <a:moveTo>
                  <a:pt x="33" y="20"/>
                </a:moveTo>
                <a:cubicBezTo>
                  <a:pt x="83" y="20"/>
                  <a:pt x="83" y="20"/>
                  <a:pt x="83" y="20"/>
                </a:cubicBezTo>
                <a:cubicBezTo>
                  <a:pt x="83" y="45"/>
                  <a:pt x="83" y="45"/>
                  <a:pt x="83" y="45"/>
                </a:cubicBezTo>
                <a:cubicBezTo>
                  <a:pt x="33" y="45"/>
                  <a:pt x="33" y="45"/>
                  <a:pt x="33" y="45"/>
                </a:cubicBezTo>
                <a:lnTo>
                  <a:pt x="33" y="20"/>
                </a:lnTo>
                <a:close/>
              </a:path>
            </a:pathLst>
          </a:custGeom>
          <a:solidFill>
            <a:srgbClr val="44546A"/>
          </a:solidFill>
          <a:ln>
            <a:noFill/>
          </a:ln>
        </p:spPr>
        <p:txBody>
          <a:bodyPr vert="horz" wrap="square" lIns="91440" tIns="45720" rIns="91440" bIns="45720" numCol="1" anchor="t" anchorCtr="0" compatLnSpc="1"/>
          <a:lstStyle/>
          <a:p>
            <a:endParaRPr lang="en-US"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endParaRPr>
          </a:p>
        </p:txBody>
      </p:sp>
      <p:sp>
        <p:nvSpPr>
          <p:cNvPr id="80" name="文本框 79">
            <a:extLst>
              <a:ext uri="{FF2B5EF4-FFF2-40B4-BE49-F238E27FC236}">
                <a16:creationId xmlns:a16="http://schemas.microsoft.com/office/drawing/2014/main" id="{6CA568C2-C8E0-4F1D-9B4A-4526DBB27A05}"/>
              </a:ext>
            </a:extLst>
          </p:cNvPr>
          <p:cNvSpPr txBox="1"/>
          <p:nvPr/>
        </p:nvSpPr>
        <p:spPr>
          <a:xfrm>
            <a:off x="1566545"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1" name="文本框 80">
            <a:extLst>
              <a:ext uri="{FF2B5EF4-FFF2-40B4-BE49-F238E27FC236}">
                <a16:creationId xmlns:a16="http://schemas.microsoft.com/office/drawing/2014/main" id="{6847482B-3B89-4CCA-A864-93316BF4A4B6}"/>
              </a:ext>
            </a:extLst>
          </p:cNvPr>
          <p:cNvSpPr txBox="1"/>
          <p:nvPr/>
        </p:nvSpPr>
        <p:spPr>
          <a:xfrm>
            <a:off x="3747135" y="449199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2" name="文本框 81">
            <a:extLst>
              <a:ext uri="{FF2B5EF4-FFF2-40B4-BE49-F238E27FC236}">
                <a16:creationId xmlns:a16="http://schemas.microsoft.com/office/drawing/2014/main" id="{4B43C3FE-7204-4B9D-B751-D66DB59CB6DF}"/>
              </a:ext>
            </a:extLst>
          </p:cNvPr>
          <p:cNvSpPr txBox="1"/>
          <p:nvPr/>
        </p:nvSpPr>
        <p:spPr>
          <a:xfrm>
            <a:off x="6057900" y="198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3" name="文本框 82">
            <a:extLst>
              <a:ext uri="{FF2B5EF4-FFF2-40B4-BE49-F238E27FC236}">
                <a16:creationId xmlns:a16="http://schemas.microsoft.com/office/drawing/2014/main" id="{DE269BEB-CEE9-4413-AD3B-309EDC315D1D}"/>
              </a:ext>
            </a:extLst>
          </p:cNvPr>
          <p:cNvSpPr txBox="1"/>
          <p:nvPr/>
        </p:nvSpPr>
        <p:spPr>
          <a:xfrm>
            <a:off x="8502015" y="4521200"/>
            <a:ext cx="2056130" cy="738664"/>
          </a:xfrm>
          <a:prstGeom prst="rect">
            <a:avLst/>
          </a:prstGeom>
          <a:noFill/>
        </p:spPr>
        <p:txBody>
          <a:bodyPr wrap="square" rtlCol="0">
            <a:spAutoFit/>
          </a:bodyPr>
          <a:lstStyle/>
          <a:p>
            <a:pPr algn="l">
              <a:lnSpc>
                <a:spcPct val="100000"/>
              </a:lnSpc>
            </a:pPr>
            <a:r>
              <a:rPr lang="zh-CN" altLang="en-US" sz="1400" dirty="0">
                <a:solidFill>
                  <a:schemeClr val="tx1">
                    <a:lumMod val="75000"/>
                    <a:lumOff val="25000"/>
                  </a:schemeClr>
                </a:solidFill>
                <a:latin typeface="思源黑体 Light" panose="020B0300000000000000" pitchFamily="34" charset="-122"/>
                <a:ea typeface="思源黑体 Light" panose="020B0300000000000000" pitchFamily="34" charset="-122"/>
                <a:sym typeface="字魂35号-经典雅黑" panose="00000500000000000000" pitchFamily="2" charset="-122"/>
              </a:rPr>
              <a:t>您所需要的本请添加您所需要的文请所需要的文添。</a:t>
            </a:r>
          </a:p>
        </p:txBody>
      </p:sp>
      <p:sp>
        <p:nvSpPr>
          <p:cNvPr id="84" name="文本框 83">
            <a:extLst>
              <a:ext uri="{FF2B5EF4-FFF2-40B4-BE49-F238E27FC236}">
                <a16:creationId xmlns:a16="http://schemas.microsoft.com/office/drawing/2014/main" id="{EE54D6A5-34BB-4A05-AE99-5C641BF3A18A}"/>
              </a:ext>
            </a:extLst>
          </p:cNvPr>
          <p:cNvSpPr txBox="1"/>
          <p:nvPr/>
        </p:nvSpPr>
        <p:spPr>
          <a:xfrm>
            <a:off x="170815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5" name="文本框 84">
            <a:extLst>
              <a:ext uri="{FF2B5EF4-FFF2-40B4-BE49-F238E27FC236}">
                <a16:creationId xmlns:a16="http://schemas.microsoft.com/office/drawing/2014/main" id="{046339C0-D9E3-4E7D-835B-CFEB75984662}"/>
              </a:ext>
            </a:extLst>
          </p:cNvPr>
          <p:cNvSpPr txBox="1"/>
          <p:nvPr/>
        </p:nvSpPr>
        <p:spPr>
          <a:xfrm>
            <a:off x="6422390" y="2954655"/>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6" name="文本框 85">
            <a:extLst>
              <a:ext uri="{FF2B5EF4-FFF2-40B4-BE49-F238E27FC236}">
                <a16:creationId xmlns:a16="http://schemas.microsoft.com/office/drawing/2014/main" id="{BA70DA75-19DD-47FC-BCF6-CFC956C481AC}"/>
              </a:ext>
            </a:extLst>
          </p:cNvPr>
          <p:cNvSpPr txBox="1"/>
          <p:nvPr/>
        </p:nvSpPr>
        <p:spPr>
          <a:xfrm>
            <a:off x="4104005"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
        <p:nvSpPr>
          <p:cNvPr id="87" name="文本框 86">
            <a:extLst>
              <a:ext uri="{FF2B5EF4-FFF2-40B4-BE49-F238E27FC236}">
                <a16:creationId xmlns:a16="http://schemas.microsoft.com/office/drawing/2014/main" id="{697CCB11-AFD5-4EF8-82C7-0A1F92EB85AB}"/>
              </a:ext>
            </a:extLst>
          </p:cNvPr>
          <p:cNvSpPr txBox="1"/>
          <p:nvPr/>
        </p:nvSpPr>
        <p:spPr>
          <a:xfrm>
            <a:off x="8682990" y="4001770"/>
            <a:ext cx="1329055" cy="438150"/>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en-US" altLang="zh-CN" sz="2400" b="1" noProof="0" dirty="0">
                <a:ln>
                  <a:noFill/>
                </a:ln>
                <a:solidFill>
                  <a:schemeClr val="tx1">
                    <a:lumMod val="75000"/>
                    <a:lumOff val="25000"/>
                  </a:schemeClr>
                </a:solidFill>
                <a:effectLst/>
                <a:uLnTx/>
                <a:uFillTx/>
                <a:latin typeface="思源黑体 Light" panose="020B0300000000000000" pitchFamily="34" charset="-122"/>
                <a:ea typeface="思源黑体 Light" panose="020B0300000000000000" pitchFamily="34" charset="-122"/>
                <a:cs typeface="+mn-ea"/>
                <a:sym typeface="字魂35号-经典雅黑" panose="00000500000000000000" pitchFamily="2" charset="-122"/>
              </a:rPr>
              <a:t>关键词</a:t>
            </a:r>
          </a:p>
        </p:txBody>
      </p:sp>
    </p:spTree>
    <p:extLst>
      <p:ext uri="{BB962C8B-B14F-4D97-AF65-F5344CB8AC3E}">
        <p14:creationId xmlns:p14="http://schemas.microsoft.com/office/powerpoint/2010/main" val="72065887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p:cTn id="17" dur="500" fill="hold"/>
                                        <p:tgtEl>
                                          <p:spTgt spid="60"/>
                                        </p:tgtEl>
                                        <p:attrNameLst>
                                          <p:attrName>ppt_w</p:attrName>
                                        </p:attrNameLst>
                                      </p:cBhvr>
                                      <p:tavLst>
                                        <p:tav tm="0">
                                          <p:val>
                                            <p:fltVal val="0"/>
                                          </p:val>
                                        </p:tav>
                                        <p:tav tm="100000">
                                          <p:val>
                                            <p:strVal val="#ppt_w"/>
                                          </p:val>
                                        </p:tav>
                                      </p:tavLst>
                                    </p:anim>
                                    <p:anim calcmode="lin" valueType="num">
                                      <p:cBhvr>
                                        <p:cTn id="18" dur="500" fill="hold"/>
                                        <p:tgtEl>
                                          <p:spTgt spid="60"/>
                                        </p:tgtEl>
                                        <p:attrNameLst>
                                          <p:attrName>ppt_h</p:attrName>
                                        </p:attrNameLst>
                                      </p:cBhvr>
                                      <p:tavLst>
                                        <p:tav tm="0">
                                          <p:val>
                                            <p:fltVal val="0"/>
                                          </p:val>
                                        </p:tav>
                                        <p:tav tm="100000">
                                          <p:val>
                                            <p:strVal val="#ppt_h"/>
                                          </p:val>
                                        </p:tav>
                                      </p:tavLst>
                                    </p:anim>
                                    <p:animEffect transition="in" filter="fade">
                                      <p:cBhvr>
                                        <p:cTn id="19" dur="500"/>
                                        <p:tgtEl>
                                          <p:spTgt spid="60"/>
                                        </p:tgtEl>
                                      </p:cBhvr>
                                    </p:animEffect>
                                  </p:childTnLst>
                                </p:cTn>
                              </p:par>
                              <p:par>
                                <p:cTn id="20" presetID="53" presetClass="entr" presetSubtype="16" fill="hold" nodeType="withEffect">
                                  <p:stCondLst>
                                    <p:cond delay="0"/>
                                  </p:stCondLst>
                                  <p:childTnLst>
                                    <p:set>
                                      <p:cBhvr>
                                        <p:cTn id="21" dur="1" fill="hold">
                                          <p:stCondLst>
                                            <p:cond delay="0"/>
                                          </p:stCondLst>
                                        </p:cTn>
                                        <p:tgtEl>
                                          <p:spTgt spid="61"/>
                                        </p:tgtEl>
                                        <p:attrNameLst>
                                          <p:attrName>style.visibility</p:attrName>
                                        </p:attrNameLst>
                                      </p:cBhvr>
                                      <p:to>
                                        <p:strVal val="visible"/>
                                      </p:to>
                                    </p:set>
                                    <p:anim calcmode="lin" valueType="num">
                                      <p:cBhvr>
                                        <p:cTn id="22" dur="500" fill="hold"/>
                                        <p:tgtEl>
                                          <p:spTgt spid="61"/>
                                        </p:tgtEl>
                                        <p:attrNameLst>
                                          <p:attrName>ppt_w</p:attrName>
                                        </p:attrNameLst>
                                      </p:cBhvr>
                                      <p:tavLst>
                                        <p:tav tm="0">
                                          <p:val>
                                            <p:fltVal val="0"/>
                                          </p:val>
                                        </p:tav>
                                        <p:tav tm="100000">
                                          <p:val>
                                            <p:strVal val="#ppt_w"/>
                                          </p:val>
                                        </p:tav>
                                      </p:tavLst>
                                    </p:anim>
                                    <p:anim calcmode="lin" valueType="num">
                                      <p:cBhvr>
                                        <p:cTn id="23" dur="500" fill="hold"/>
                                        <p:tgtEl>
                                          <p:spTgt spid="61"/>
                                        </p:tgtEl>
                                        <p:attrNameLst>
                                          <p:attrName>ppt_h</p:attrName>
                                        </p:attrNameLst>
                                      </p:cBhvr>
                                      <p:tavLst>
                                        <p:tav tm="0">
                                          <p:val>
                                            <p:fltVal val="0"/>
                                          </p:val>
                                        </p:tav>
                                        <p:tav tm="100000">
                                          <p:val>
                                            <p:strVal val="#ppt_h"/>
                                          </p:val>
                                        </p:tav>
                                      </p:tavLst>
                                    </p:anim>
                                    <p:animEffect transition="in" filter="fade">
                                      <p:cBhvr>
                                        <p:cTn id="24" dur="500"/>
                                        <p:tgtEl>
                                          <p:spTgt spid="61"/>
                                        </p:tgtEl>
                                      </p:cBhvr>
                                    </p:animEffect>
                                  </p:childTnLst>
                                </p:cTn>
                              </p:par>
                              <p:par>
                                <p:cTn id="25" presetID="53" presetClass="entr" presetSubtype="16"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anim calcmode="lin" valueType="num">
                                      <p:cBhvr>
                                        <p:cTn id="27" dur="500" fill="hold"/>
                                        <p:tgtEl>
                                          <p:spTgt spid="62"/>
                                        </p:tgtEl>
                                        <p:attrNameLst>
                                          <p:attrName>ppt_w</p:attrName>
                                        </p:attrNameLst>
                                      </p:cBhvr>
                                      <p:tavLst>
                                        <p:tav tm="0">
                                          <p:val>
                                            <p:fltVal val="0"/>
                                          </p:val>
                                        </p:tav>
                                        <p:tav tm="100000">
                                          <p:val>
                                            <p:strVal val="#ppt_w"/>
                                          </p:val>
                                        </p:tav>
                                      </p:tavLst>
                                    </p:anim>
                                    <p:anim calcmode="lin" valueType="num">
                                      <p:cBhvr>
                                        <p:cTn id="28" dur="500" fill="hold"/>
                                        <p:tgtEl>
                                          <p:spTgt spid="62"/>
                                        </p:tgtEl>
                                        <p:attrNameLst>
                                          <p:attrName>ppt_h</p:attrName>
                                        </p:attrNameLst>
                                      </p:cBhvr>
                                      <p:tavLst>
                                        <p:tav tm="0">
                                          <p:val>
                                            <p:fltVal val="0"/>
                                          </p:val>
                                        </p:tav>
                                        <p:tav tm="100000">
                                          <p:val>
                                            <p:strVal val="#ppt_h"/>
                                          </p:val>
                                        </p:tav>
                                      </p:tavLst>
                                    </p:anim>
                                    <p:animEffect transition="in" filter="fade">
                                      <p:cBhvr>
                                        <p:cTn id="29" dur="500"/>
                                        <p:tgtEl>
                                          <p:spTgt spid="6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 calcmode="lin" valueType="num">
                                      <p:cBhvr>
                                        <p:cTn id="32" dur="500" fill="hold"/>
                                        <p:tgtEl>
                                          <p:spTgt spid="63"/>
                                        </p:tgtEl>
                                        <p:attrNameLst>
                                          <p:attrName>ppt_w</p:attrName>
                                        </p:attrNameLst>
                                      </p:cBhvr>
                                      <p:tavLst>
                                        <p:tav tm="0">
                                          <p:val>
                                            <p:fltVal val="0"/>
                                          </p:val>
                                        </p:tav>
                                        <p:tav tm="100000">
                                          <p:val>
                                            <p:strVal val="#ppt_w"/>
                                          </p:val>
                                        </p:tav>
                                      </p:tavLst>
                                    </p:anim>
                                    <p:anim calcmode="lin" valueType="num">
                                      <p:cBhvr>
                                        <p:cTn id="33" dur="500" fill="hold"/>
                                        <p:tgtEl>
                                          <p:spTgt spid="63"/>
                                        </p:tgtEl>
                                        <p:attrNameLst>
                                          <p:attrName>ppt_h</p:attrName>
                                        </p:attrNameLst>
                                      </p:cBhvr>
                                      <p:tavLst>
                                        <p:tav tm="0">
                                          <p:val>
                                            <p:fltVal val="0"/>
                                          </p:val>
                                        </p:tav>
                                        <p:tav tm="100000">
                                          <p:val>
                                            <p:strVal val="#ppt_h"/>
                                          </p:val>
                                        </p:tav>
                                      </p:tavLst>
                                    </p:anim>
                                    <p:animEffect transition="in" filter="fade">
                                      <p:cBhvr>
                                        <p:cTn id="34" dur="500"/>
                                        <p:tgtEl>
                                          <p:spTgt spid="6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anim calcmode="lin" valueType="num">
                                      <p:cBhvr>
                                        <p:cTn id="37" dur="500" fill="hold"/>
                                        <p:tgtEl>
                                          <p:spTgt spid="64"/>
                                        </p:tgtEl>
                                        <p:attrNameLst>
                                          <p:attrName>ppt_w</p:attrName>
                                        </p:attrNameLst>
                                      </p:cBhvr>
                                      <p:tavLst>
                                        <p:tav tm="0">
                                          <p:val>
                                            <p:fltVal val="0"/>
                                          </p:val>
                                        </p:tav>
                                        <p:tav tm="100000">
                                          <p:val>
                                            <p:strVal val="#ppt_w"/>
                                          </p:val>
                                        </p:tav>
                                      </p:tavLst>
                                    </p:anim>
                                    <p:anim calcmode="lin" valueType="num">
                                      <p:cBhvr>
                                        <p:cTn id="38" dur="500" fill="hold"/>
                                        <p:tgtEl>
                                          <p:spTgt spid="64"/>
                                        </p:tgtEl>
                                        <p:attrNameLst>
                                          <p:attrName>ppt_h</p:attrName>
                                        </p:attrNameLst>
                                      </p:cBhvr>
                                      <p:tavLst>
                                        <p:tav tm="0">
                                          <p:val>
                                            <p:fltVal val="0"/>
                                          </p:val>
                                        </p:tav>
                                        <p:tav tm="100000">
                                          <p:val>
                                            <p:strVal val="#ppt_h"/>
                                          </p:val>
                                        </p:tav>
                                      </p:tavLst>
                                    </p:anim>
                                    <p:animEffect transition="in" filter="fade">
                                      <p:cBhvr>
                                        <p:cTn id="39" dur="500"/>
                                        <p:tgtEl>
                                          <p:spTgt spid="6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65"/>
                                        </p:tgtEl>
                                        <p:attrNameLst>
                                          <p:attrName>style.visibility</p:attrName>
                                        </p:attrNameLst>
                                      </p:cBhvr>
                                      <p:to>
                                        <p:strVal val="visible"/>
                                      </p:to>
                                    </p:set>
                                    <p:anim calcmode="lin" valueType="num">
                                      <p:cBhvr>
                                        <p:cTn id="42" dur="500" fill="hold"/>
                                        <p:tgtEl>
                                          <p:spTgt spid="65"/>
                                        </p:tgtEl>
                                        <p:attrNameLst>
                                          <p:attrName>ppt_w</p:attrName>
                                        </p:attrNameLst>
                                      </p:cBhvr>
                                      <p:tavLst>
                                        <p:tav tm="0">
                                          <p:val>
                                            <p:fltVal val="0"/>
                                          </p:val>
                                        </p:tav>
                                        <p:tav tm="100000">
                                          <p:val>
                                            <p:strVal val="#ppt_w"/>
                                          </p:val>
                                        </p:tav>
                                      </p:tavLst>
                                    </p:anim>
                                    <p:anim calcmode="lin" valueType="num">
                                      <p:cBhvr>
                                        <p:cTn id="43" dur="500" fill="hold"/>
                                        <p:tgtEl>
                                          <p:spTgt spid="65"/>
                                        </p:tgtEl>
                                        <p:attrNameLst>
                                          <p:attrName>ppt_h</p:attrName>
                                        </p:attrNameLst>
                                      </p:cBhvr>
                                      <p:tavLst>
                                        <p:tav tm="0">
                                          <p:val>
                                            <p:fltVal val="0"/>
                                          </p:val>
                                        </p:tav>
                                        <p:tav tm="100000">
                                          <p:val>
                                            <p:strVal val="#ppt_h"/>
                                          </p:val>
                                        </p:tav>
                                      </p:tavLst>
                                    </p:anim>
                                    <p:animEffect transition="in" filter="fade">
                                      <p:cBhvr>
                                        <p:cTn id="44" dur="500"/>
                                        <p:tgtEl>
                                          <p:spTgt spid="6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 calcmode="lin" valueType="num">
                                      <p:cBhvr>
                                        <p:cTn id="47" dur="500" fill="hold"/>
                                        <p:tgtEl>
                                          <p:spTgt spid="66"/>
                                        </p:tgtEl>
                                        <p:attrNameLst>
                                          <p:attrName>ppt_w</p:attrName>
                                        </p:attrNameLst>
                                      </p:cBhvr>
                                      <p:tavLst>
                                        <p:tav tm="0">
                                          <p:val>
                                            <p:fltVal val="0"/>
                                          </p:val>
                                        </p:tav>
                                        <p:tav tm="100000">
                                          <p:val>
                                            <p:strVal val="#ppt_w"/>
                                          </p:val>
                                        </p:tav>
                                      </p:tavLst>
                                    </p:anim>
                                    <p:anim calcmode="lin" valueType="num">
                                      <p:cBhvr>
                                        <p:cTn id="48" dur="500" fill="hold"/>
                                        <p:tgtEl>
                                          <p:spTgt spid="66"/>
                                        </p:tgtEl>
                                        <p:attrNameLst>
                                          <p:attrName>ppt_h</p:attrName>
                                        </p:attrNameLst>
                                      </p:cBhvr>
                                      <p:tavLst>
                                        <p:tav tm="0">
                                          <p:val>
                                            <p:fltVal val="0"/>
                                          </p:val>
                                        </p:tav>
                                        <p:tav tm="100000">
                                          <p:val>
                                            <p:strVal val="#ppt_h"/>
                                          </p:val>
                                        </p:tav>
                                      </p:tavLst>
                                    </p:anim>
                                    <p:animEffect transition="in" filter="fade">
                                      <p:cBhvr>
                                        <p:cTn id="49" dur="500"/>
                                        <p:tgtEl>
                                          <p:spTgt spid="6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p:cTn id="52" dur="500" fill="hold"/>
                                        <p:tgtEl>
                                          <p:spTgt spid="67"/>
                                        </p:tgtEl>
                                        <p:attrNameLst>
                                          <p:attrName>ppt_w</p:attrName>
                                        </p:attrNameLst>
                                      </p:cBhvr>
                                      <p:tavLst>
                                        <p:tav tm="0">
                                          <p:val>
                                            <p:fltVal val="0"/>
                                          </p:val>
                                        </p:tav>
                                        <p:tav tm="100000">
                                          <p:val>
                                            <p:strVal val="#ppt_w"/>
                                          </p:val>
                                        </p:tav>
                                      </p:tavLst>
                                    </p:anim>
                                    <p:anim calcmode="lin" valueType="num">
                                      <p:cBhvr>
                                        <p:cTn id="53" dur="500" fill="hold"/>
                                        <p:tgtEl>
                                          <p:spTgt spid="67"/>
                                        </p:tgtEl>
                                        <p:attrNameLst>
                                          <p:attrName>ppt_h</p:attrName>
                                        </p:attrNameLst>
                                      </p:cBhvr>
                                      <p:tavLst>
                                        <p:tav tm="0">
                                          <p:val>
                                            <p:fltVal val="0"/>
                                          </p:val>
                                        </p:tav>
                                        <p:tav tm="100000">
                                          <p:val>
                                            <p:strVal val="#ppt_h"/>
                                          </p:val>
                                        </p:tav>
                                      </p:tavLst>
                                    </p:anim>
                                    <p:animEffect transition="in" filter="fade">
                                      <p:cBhvr>
                                        <p:cTn id="54" dur="500"/>
                                        <p:tgtEl>
                                          <p:spTgt spid="6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p:cTn id="57" dur="500" fill="hold"/>
                                        <p:tgtEl>
                                          <p:spTgt spid="68"/>
                                        </p:tgtEl>
                                        <p:attrNameLst>
                                          <p:attrName>ppt_w</p:attrName>
                                        </p:attrNameLst>
                                      </p:cBhvr>
                                      <p:tavLst>
                                        <p:tav tm="0">
                                          <p:val>
                                            <p:fltVal val="0"/>
                                          </p:val>
                                        </p:tav>
                                        <p:tav tm="100000">
                                          <p:val>
                                            <p:strVal val="#ppt_w"/>
                                          </p:val>
                                        </p:tav>
                                      </p:tavLst>
                                    </p:anim>
                                    <p:anim calcmode="lin" valueType="num">
                                      <p:cBhvr>
                                        <p:cTn id="58" dur="500" fill="hold"/>
                                        <p:tgtEl>
                                          <p:spTgt spid="68"/>
                                        </p:tgtEl>
                                        <p:attrNameLst>
                                          <p:attrName>ppt_h</p:attrName>
                                        </p:attrNameLst>
                                      </p:cBhvr>
                                      <p:tavLst>
                                        <p:tav tm="0">
                                          <p:val>
                                            <p:fltVal val="0"/>
                                          </p:val>
                                        </p:tav>
                                        <p:tav tm="100000">
                                          <p:val>
                                            <p:strVal val="#ppt_h"/>
                                          </p:val>
                                        </p:tav>
                                      </p:tavLst>
                                    </p:anim>
                                    <p:animEffect transition="in" filter="fade">
                                      <p:cBhvr>
                                        <p:cTn id="59" dur="500"/>
                                        <p:tgtEl>
                                          <p:spTgt spid="6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69"/>
                                        </p:tgtEl>
                                        <p:attrNameLst>
                                          <p:attrName>style.visibility</p:attrName>
                                        </p:attrNameLst>
                                      </p:cBhvr>
                                      <p:to>
                                        <p:strVal val="visible"/>
                                      </p:to>
                                    </p:set>
                                    <p:anim calcmode="lin" valueType="num">
                                      <p:cBhvr>
                                        <p:cTn id="62" dur="500" fill="hold"/>
                                        <p:tgtEl>
                                          <p:spTgt spid="69"/>
                                        </p:tgtEl>
                                        <p:attrNameLst>
                                          <p:attrName>ppt_w</p:attrName>
                                        </p:attrNameLst>
                                      </p:cBhvr>
                                      <p:tavLst>
                                        <p:tav tm="0">
                                          <p:val>
                                            <p:fltVal val="0"/>
                                          </p:val>
                                        </p:tav>
                                        <p:tav tm="100000">
                                          <p:val>
                                            <p:strVal val="#ppt_w"/>
                                          </p:val>
                                        </p:tav>
                                      </p:tavLst>
                                    </p:anim>
                                    <p:anim calcmode="lin" valueType="num">
                                      <p:cBhvr>
                                        <p:cTn id="63" dur="500" fill="hold"/>
                                        <p:tgtEl>
                                          <p:spTgt spid="69"/>
                                        </p:tgtEl>
                                        <p:attrNameLst>
                                          <p:attrName>ppt_h</p:attrName>
                                        </p:attrNameLst>
                                      </p:cBhvr>
                                      <p:tavLst>
                                        <p:tav tm="0">
                                          <p:val>
                                            <p:fltVal val="0"/>
                                          </p:val>
                                        </p:tav>
                                        <p:tav tm="100000">
                                          <p:val>
                                            <p:strVal val="#ppt_h"/>
                                          </p:val>
                                        </p:tav>
                                      </p:tavLst>
                                    </p:anim>
                                    <p:animEffect transition="in" filter="fade">
                                      <p:cBhvr>
                                        <p:cTn id="64" dur="500"/>
                                        <p:tgtEl>
                                          <p:spTgt spid="6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 calcmode="lin" valueType="num">
                                      <p:cBhvr>
                                        <p:cTn id="67" dur="500" fill="hold"/>
                                        <p:tgtEl>
                                          <p:spTgt spid="70"/>
                                        </p:tgtEl>
                                        <p:attrNameLst>
                                          <p:attrName>ppt_w</p:attrName>
                                        </p:attrNameLst>
                                      </p:cBhvr>
                                      <p:tavLst>
                                        <p:tav tm="0">
                                          <p:val>
                                            <p:fltVal val="0"/>
                                          </p:val>
                                        </p:tav>
                                        <p:tav tm="100000">
                                          <p:val>
                                            <p:strVal val="#ppt_w"/>
                                          </p:val>
                                        </p:tav>
                                      </p:tavLst>
                                    </p:anim>
                                    <p:anim calcmode="lin" valueType="num">
                                      <p:cBhvr>
                                        <p:cTn id="68" dur="500" fill="hold"/>
                                        <p:tgtEl>
                                          <p:spTgt spid="70"/>
                                        </p:tgtEl>
                                        <p:attrNameLst>
                                          <p:attrName>ppt_h</p:attrName>
                                        </p:attrNameLst>
                                      </p:cBhvr>
                                      <p:tavLst>
                                        <p:tav tm="0">
                                          <p:val>
                                            <p:fltVal val="0"/>
                                          </p:val>
                                        </p:tav>
                                        <p:tav tm="100000">
                                          <p:val>
                                            <p:strVal val="#ppt_h"/>
                                          </p:val>
                                        </p:tav>
                                      </p:tavLst>
                                    </p:anim>
                                    <p:animEffect transition="in" filter="fade">
                                      <p:cBhvr>
                                        <p:cTn id="69" dur="500"/>
                                        <p:tgtEl>
                                          <p:spTgt spid="70"/>
                                        </p:tgtEl>
                                      </p:cBhvr>
                                    </p:animEffect>
                                  </p:childTnLst>
                                </p:cTn>
                              </p:par>
                              <p:par>
                                <p:cTn id="70" presetID="53" presetClass="entr" presetSubtype="16" fill="hold" nodeType="withEffect">
                                  <p:stCondLst>
                                    <p:cond delay="0"/>
                                  </p:stCondLst>
                                  <p:childTnLst>
                                    <p:set>
                                      <p:cBhvr>
                                        <p:cTn id="71" dur="1" fill="hold">
                                          <p:stCondLst>
                                            <p:cond delay="0"/>
                                          </p:stCondLst>
                                        </p:cTn>
                                        <p:tgtEl>
                                          <p:spTgt spid="71"/>
                                        </p:tgtEl>
                                        <p:attrNameLst>
                                          <p:attrName>style.visibility</p:attrName>
                                        </p:attrNameLst>
                                      </p:cBhvr>
                                      <p:to>
                                        <p:strVal val="visible"/>
                                      </p:to>
                                    </p:set>
                                    <p:anim calcmode="lin" valueType="num">
                                      <p:cBhvr>
                                        <p:cTn id="72" dur="500" fill="hold"/>
                                        <p:tgtEl>
                                          <p:spTgt spid="71"/>
                                        </p:tgtEl>
                                        <p:attrNameLst>
                                          <p:attrName>ppt_w</p:attrName>
                                        </p:attrNameLst>
                                      </p:cBhvr>
                                      <p:tavLst>
                                        <p:tav tm="0">
                                          <p:val>
                                            <p:fltVal val="0"/>
                                          </p:val>
                                        </p:tav>
                                        <p:tav tm="100000">
                                          <p:val>
                                            <p:strVal val="#ppt_w"/>
                                          </p:val>
                                        </p:tav>
                                      </p:tavLst>
                                    </p:anim>
                                    <p:anim calcmode="lin" valueType="num">
                                      <p:cBhvr>
                                        <p:cTn id="73" dur="500" fill="hold"/>
                                        <p:tgtEl>
                                          <p:spTgt spid="71"/>
                                        </p:tgtEl>
                                        <p:attrNameLst>
                                          <p:attrName>ppt_h</p:attrName>
                                        </p:attrNameLst>
                                      </p:cBhvr>
                                      <p:tavLst>
                                        <p:tav tm="0">
                                          <p:val>
                                            <p:fltVal val="0"/>
                                          </p:val>
                                        </p:tav>
                                        <p:tav tm="100000">
                                          <p:val>
                                            <p:strVal val="#ppt_h"/>
                                          </p:val>
                                        </p:tav>
                                      </p:tavLst>
                                    </p:anim>
                                    <p:animEffect transition="in" filter="fade">
                                      <p:cBhvr>
                                        <p:cTn id="74" dur="500"/>
                                        <p:tgtEl>
                                          <p:spTgt spid="7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anim calcmode="lin" valueType="num">
                                      <p:cBhvr>
                                        <p:cTn id="77" dur="500" fill="hold"/>
                                        <p:tgtEl>
                                          <p:spTgt spid="77"/>
                                        </p:tgtEl>
                                        <p:attrNameLst>
                                          <p:attrName>ppt_w</p:attrName>
                                        </p:attrNameLst>
                                      </p:cBhvr>
                                      <p:tavLst>
                                        <p:tav tm="0">
                                          <p:val>
                                            <p:fltVal val="0"/>
                                          </p:val>
                                        </p:tav>
                                        <p:tav tm="100000">
                                          <p:val>
                                            <p:strVal val="#ppt_w"/>
                                          </p:val>
                                        </p:tav>
                                      </p:tavLst>
                                    </p:anim>
                                    <p:anim calcmode="lin" valueType="num">
                                      <p:cBhvr>
                                        <p:cTn id="78" dur="500" fill="hold"/>
                                        <p:tgtEl>
                                          <p:spTgt spid="77"/>
                                        </p:tgtEl>
                                        <p:attrNameLst>
                                          <p:attrName>ppt_h</p:attrName>
                                        </p:attrNameLst>
                                      </p:cBhvr>
                                      <p:tavLst>
                                        <p:tav tm="0">
                                          <p:val>
                                            <p:fltVal val="0"/>
                                          </p:val>
                                        </p:tav>
                                        <p:tav tm="100000">
                                          <p:val>
                                            <p:strVal val="#ppt_h"/>
                                          </p:val>
                                        </p:tav>
                                      </p:tavLst>
                                    </p:anim>
                                    <p:animEffect transition="in" filter="fade">
                                      <p:cBhvr>
                                        <p:cTn id="79" dur="500"/>
                                        <p:tgtEl>
                                          <p:spTgt spid="7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78"/>
                                        </p:tgtEl>
                                        <p:attrNameLst>
                                          <p:attrName>style.visibility</p:attrName>
                                        </p:attrNameLst>
                                      </p:cBhvr>
                                      <p:to>
                                        <p:strVal val="visible"/>
                                      </p:to>
                                    </p:set>
                                    <p:anim calcmode="lin" valueType="num">
                                      <p:cBhvr>
                                        <p:cTn id="82" dur="500" fill="hold"/>
                                        <p:tgtEl>
                                          <p:spTgt spid="78"/>
                                        </p:tgtEl>
                                        <p:attrNameLst>
                                          <p:attrName>ppt_w</p:attrName>
                                        </p:attrNameLst>
                                      </p:cBhvr>
                                      <p:tavLst>
                                        <p:tav tm="0">
                                          <p:val>
                                            <p:fltVal val="0"/>
                                          </p:val>
                                        </p:tav>
                                        <p:tav tm="100000">
                                          <p:val>
                                            <p:strVal val="#ppt_w"/>
                                          </p:val>
                                        </p:tav>
                                      </p:tavLst>
                                    </p:anim>
                                    <p:anim calcmode="lin" valueType="num">
                                      <p:cBhvr>
                                        <p:cTn id="83" dur="500" fill="hold"/>
                                        <p:tgtEl>
                                          <p:spTgt spid="78"/>
                                        </p:tgtEl>
                                        <p:attrNameLst>
                                          <p:attrName>ppt_h</p:attrName>
                                        </p:attrNameLst>
                                      </p:cBhvr>
                                      <p:tavLst>
                                        <p:tav tm="0">
                                          <p:val>
                                            <p:fltVal val="0"/>
                                          </p:val>
                                        </p:tav>
                                        <p:tav tm="100000">
                                          <p:val>
                                            <p:strVal val="#ppt_h"/>
                                          </p:val>
                                        </p:tav>
                                      </p:tavLst>
                                    </p:anim>
                                    <p:animEffect transition="in" filter="fade">
                                      <p:cBhvr>
                                        <p:cTn id="84" dur="500"/>
                                        <p:tgtEl>
                                          <p:spTgt spid="7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anim calcmode="lin" valueType="num">
                                      <p:cBhvr>
                                        <p:cTn id="87" dur="500" fill="hold"/>
                                        <p:tgtEl>
                                          <p:spTgt spid="79"/>
                                        </p:tgtEl>
                                        <p:attrNameLst>
                                          <p:attrName>ppt_w</p:attrName>
                                        </p:attrNameLst>
                                      </p:cBhvr>
                                      <p:tavLst>
                                        <p:tav tm="0">
                                          <p:val>
                                            <p:fltVal val="0"/>
                                          </p:val>
                                        </p:tav>
                                        <p:tav tm="100000">
                                          <p:val>
                                            <p:strVal val="#ppt_w"/>
                                          </p:val>
                                        </p:tav>
                                      </p:tavLst>
                                    </p:anim>
                                    <p:anim calcmode="lin" valueType="num">
                                      <p:cBhvr>
                                        <p:cTn id="88" dur="500" fill="hold"/>
                                        <p:tgtEl>
                                          <p:spTgt spid="79"/>
                                        </p:tgtEl>
                                        <p:attrNameLst>
                                          <p:attrName>ppt_h</p:attrName>
                                        </p:attrNameLst>
                                      </p:cBhvr>
                                      <p:tavLst>
                                        <p:tav tm="0">
                                          <p:val>
                                            <p:fltVal val="0"/>
                                          </p:val>
                                        </p:tav>
                                        <p:tav tm="100000">
                                          <p:val>
                                            <p:strVal val="#ppt_h"/>
                                          </p:val>
                                        </p:tav>
                                      </p:tavLst>
                                    </p:anim>
                                    <p:animEffect transition="in" filter="fade">
                                      <p:cBhvr>
                                        <p:cTn id="89" dur="500"/>
                                        <p:tgtEl>
                                          <p:spTgt spid="7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80"/>
                                        </p:tgtEl>
                                        <p:attrNameLst>
                                          <p:attrName>style.visibility</p:attrName>
                                        </p:attrNameLst>
                                      </p:cBhvr>
                                      <p:to>
                                        <p:strVal val="visible"/>
                                      </p:to>
                                    </p:set>
                                    <p:anim calcmode="lin" valueType="num">
                                      <p:cBhvr>
                                        <p:cTn id="92" dur="500" fill="hold"/>
                                        <p:tgtEl>
                                          <p:spTgt spid="80"/>
                                        </p:tgtEl>
                                        <p:attrNameLst>
                                          <p:attrName>ppt_w</p:attrName>
                                        </p:attrNameLst>
                                      </p:cBhvr>
                                      <p:tavLst>
                                        <p:tav tm="0">
                                          <p:val>
                                            <p:fltVal val="0"/>
                                          </p:val>
                                        </p:tav>
                                        <p:tav tm="100000">
                                          <p:val>
                                            <p:strVal val="#ppt_w"/>
                                          </p:val>
                                        </p:tav>
                                      </p:tavLst>
                                    </p:anim>
                                    <p:anim calcmode="lin" valueType="num">
                                      <p:cBhvr>
                                        <p:cTn id="93" dur="500" fill="hold"/>
                                        <p:tgtEl>
                                          <p:spTgt spid="80"/>
                                        </p:tgtEl>
                                        <p:attrNameLst>
                                          <p:attrName>ppt_h</p:attrName>
                                        </p:attrNameLst>
                                      </p:cBhvr>
                                      <p:tavLst>
                                        <p:tav tm="0">
                                          <p:val>
                                            <p:fltVal val="0"/>
                                          </p:val>
                                        </p:tav>
                                        <p:tav tm="100000">
                                          <p:val>
                                            <p:strVal val="#ppt_h"/>
                                          </p:val>
                                        </p:tav>
                                      </p:tavLst>
                                    </p:anim>
                                    <p:animEffect transition="in" filter="fade">
                                      <p:cBhvr>
                                        <p:cTn id="94" dur="500"/>
                                        <p:tgtEl>
                                          <p:spTgt spid="80"/>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anim calcmode="lin" valueType="num">
                                      <p:cBhvr>
                                        <p:cTn id="97" dur="500" fill="hold"/>
                                        <p:tgtEl>
                                          <p:spTgt spid="81"/>
                                        </p:tgtEl>
                                        <p:attrNameLst>
                                          <p:attrName>ppt_w</p:attrName>
                                        </p:attrNameLst>
                                      </p:cBhvr>
                                      <p:tavLst>
                                        <p:tav tm="0">
                                          <p:val>
                                            <p:fltVal val="0"/>
                                          </p:val>
                                        </p:tav>
                                        <p:tav tm="100000">
                                          <p:val>
                                            <p:strVal val="#ppt_w"/>
                                          </p:val>
                                        </p:tav>
                                      </p:tavLst>
                                    </p:anim>
                                    <p:anim calcmode="lin" valueType="num">
                                      <p:cBhvr>
                                        <p:cTn id="98" dur="500" fill="hold"/>
                                        <p:tgtEl>
                                          <p:spTgt spid="81"/>
                                        </p:tgtEl>
                                        <p:attrNameLst>
                                          <p:attrName>ppt_h</p:attrName>
                                        </p:attrNameLst>
                                      </p:cBhvr>
                                      <p:tavLst>
                                        <p:tav tm="0">
                                          <p:val>
                                            <p:fltVal val="0"/>
                                          </p:val>
                                        </p:tav>
                                        <p:tav tm="100000">
                                          <p:val>
                                            <p:strVal val="#ppt_h"/>
                                          </p:val>
                                        </p:tav>
                                      </p:tavLst>
                                    </p:anim>
                                    <p:animEffect transition="in" filter="fade">
                                      <p:cBhvr>
                                        <p:cTn id="99" dur="500"/>
                                        <p:tgtEl>
                                          <p:spTgt spid="8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 calcmode="lin" valueType="num">
                                      <p:cBhvr>
                                        <p:cTn id="102" dur="500" fill="hold"/>
                                        <p:tgtEl>
                                          <p:spTgt spid="82"/>
                                        </p:tgtEl>
                                        <p:attrNameLst>
                                          <p:attrName>ppt_w</p:attrName>
                                        </p:attrNameLst>
                                      </p:cBhvr>
                                      <p:tavLst>
                                        <p:tav tm="0">
                                          <p:val>
                                            <p:fltVal val="0"/>
                                          </p:val>
                                        </p:tav>
                                        <p:tav tm="100000">
                                          <p:val>
                                            <p:strVal val="#ppt_w"/>
                                          </p:val>
                                        </p:tav>
                                      </p:tavLst>
                                    </p:anim>
                                    <p:anim calcmode="lin" valueType="num">
                                      <p:cBhvr>
                                        <p:cTn id="103" dur="500" fill="hold"/>
                                        <p:tgtEl>
                                          <p:spTgt spid="82"/>
                                        </p:tgtEl>
                                        <p:attrNameLst>
                                          <p:attrName>ppt_h</p:attrName>
                                        </p:attrNameLst>
                                      </p:cBhvr>
                                      <p:tavLst>
                                        <p:tav tm="0">
                                          <p:val>
                                            <p:fltVal val="0"/>
                                          </p:val>
                                        </p:tav>
                                        <p:tav tm="100000">
                                          <p:val>
                                            <p:strVal val="#ppt_h"/>
                                          </p:val>
                                        </p:tav>
                                      </p:tavLst>
                                    </p:anim>
                                    <p:animEffect transition="in" filter="fade">
                                      <p:cBhvr>
                                        <p:cTn id="104" dur="500"/>
                                        <p:tgtEl>
                                          <p:spTgt spid="82"/>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83"/>
                                        </p:tgtEl>
                                        <p:attrNameLst>
                                          <p:attrName>style.visibility</p:attrName>
                                        </p:attrNameLst>
                                      </p:cBhvr>
                                      <p:to>
                                        <p:strVal val="visible"/>
                                      </p:to>
                                    </p:set>
                                    <p:anim calcmode="lin" valueType="num">
                                      <p:cBhvr>
                                        <p:cTn id="107" dur="500" fill="hold"/>
                                        <p:tgtEl>
                                          <p:spTgt spid="83"/>
                                        </p:tgtEl>
                                        <p:attrNameLst>
                                          <p:attrName>ppt_w</p:attrName>
                                        </p:attrNameLst>
                                      </p:cBhvr>
                                      <p:tavLst>
                                        <p:tav tm="0">
                                          <p:val>
                                            <p:fltVal val="0"/>
                                          </p:val>
                                        </p:tav>
                                        <p:tav tm="100000">
                                          <p:val>
                                            <p:strVal val="#ppt_w"/>
                                          </p:val>
                                        </p:tav>
                                      </p:tavLst>
                                    </p:anim>
                                    <p:anim calcmode="lin" valueType="num">
                                      <p:cBhvr>
                                        <p:cTn id="108" dur="500" fill="hold"/>
                                        <p:tgtEl>
                                          <p:spTgt spid="83"/>
                                        </p:tgtEl>
                                        <p:attrNameLst>
                                          <p:attrName>ppt_h</p:attrName>
                                        </p:attrNameLst>
                                      </p:cBhvr>
                                      <p:tavLst>
                                        <p:tav tm="0">
                                          <p:val>
                                            <p:fltVal val="0"/>
                                          </p:val>
                                        </p:tav>
                                        <p:tav tm="100000">
                                          <p:val>
                                            <p:strVal val="#ppt_h"/>
                                          </p:val>
                                        </p:tav>
                                      </p:tavLst>
                                    </p:anim>
                                    <p:animEffect transition="in" filter="fade">
                                      <p:cBhvr>
                                        <p:cTn id="109" dur="500"/>
                                        <p:tgtEl>
                                          <p:spTgt spid="83"/>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84"/>
                                        </p:tgtEl>
                                        <p:attrNameLst>
                                          <p:attrName>style.visibility</p:attrName>
                                        </p:attrNameLst>
                                      </p:cBhvr>
                                      <p:to>
                                        <p:strVal val="visible"/>
                                      </p:to>
                                    </p:set>
                                    <p:anim calcmode="lin" valueType="num">
                                      <p:cBhvr>
                                        <p:cTn id="112" dur="500" fill="hold"/>
                                        <p:tgtEl>
                                          <p:spTgt spid="84"/>
                                        </p:tgtEl>
                                        <p:attrNameLst>
                                          <p:attrName>ppt_w</p:attrName>
                                        </p:attrNameLst>
                                      </p:cBhvr>
                                      <p:tavLst>
                                        <p:tav tm="0">
                                          <p:val>
                                            <p:fltVal val="0"/>
                                          </p:val>
                                        </p:tav>
                                        <p:tav tm="100000">
                                          <p:val>
                                            <p:strVal val="#ppt_w"/>
                                          </p:val>
                                        </p:tav>
                                      </p:tavLst>
                                    </p:anim>
                                    <p:anim calcmode="lin" valueType="num">
                                      <p:cBhvr>
                                        <p:cTn id="113" dur="500" fill="hold"/>
                                        <p:tgtEl>
                                          <p:spTgt spid="84"/>
                                        </p:tgtEl>
                                        <p:attrNameLst>
                                          <p:attrName>ppt_h</p:attrName>
                                        </p:attrNameLst>
                                      </p:cBhvr>
                                      <p:tavLst>
                                        <p:tav tm="0">
                                          <p:val>
                                            <p:fltVal val="0"/>
                                          </p:val>
                                        </p:tav>
                                        <p:tav tm="100000">
                                          <p:val>
                                            <p:strVal val="#ppt_h"/>
                                          </p:val>
                                        </p:tav>
                                      </p:tavLst>
                                    </p:anim>
                                    <p:animEffect transition="in" filter="fade">
                                      <p:cBhvr>
                                        <p:cTn id="114" dur="500"/>
                                        <p:tgtEl>
                                          <p:spTgt spid="84"/>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p:cTn id="117" dur="500" fill="hold"/>
                                        <p:tgtEl>
                                          <p:spTgt spid="85"/>
                                        </p:tgtEl>
                                        <p:attrNameLst>
                                          <p:attrName>ppt_w</p:attrName>
                                        </p:attrNameLst>
                                      </p:cBhvr>
                                      <p:tavLst>
                                        <p:tav tm="0">
                                          <p:val>
                                            <p:fltVal val="0"/>
                                          </p:val>
                                        </p:tav>
                                        <p:tav tm="100000">
                                          <p:val>
                                            <p:strVal val="#ppt_w"/>
                                          </p:val>
                                        </p:tav>
                                      </p:tavLst>
                                    </p:anim>
                                    <p:anim calcmode="lin" valueType="num">
                                      <p:cBhvr>
                                        <p:cTn id="118" dur="500" fill="hold"/>
                                        <p:tgtEl>
                                          <p:spTgt spid="85"/>
                                        </p:tgtEl>
                                        <p:attrNameLst>
                                          <p:attrName>ppt_h</p:attrName>
                                        </p:attrNameLst>
                                      </p:cBhvr>
                                      <p:tavLst>
                                        <p:tav tm="0">
                                          <p:val>
                                            <p:fltVal val="0"/>
                                          </p:val>
                                        </p:tav>
                                        <p:tav tm="100000">
                                          <p:val>
                                            <p:strVal val="#ppt_h"/>
                                          </p:val>
                                        </p:tav>
                                      </p:tavLst>
                                    </p:anim>
                                    <p:animEffect transition="in" filter="fade">
                                      <p:cBhvr>
                                        <p:cTn id="119" dur="500"/>
                                        <p:tgtEl>
                                          <p:spTgt spid="85"/>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86"/>
                                        </p:tgtEl>
                                        <p:attrNameLst>
                                          <p:attrName>style.visibility</p:attrName>
                                        </p:attrNameLst>
                                      </p:cBhvr>
                                      <p:to>
                                        <p:strVal val="visible"/>
                                      </p:to>
                                    </p:set>
                                    <p:anim calcmode="lin" valueType="num">
                                      <p:cBhvr>
                                        <p:cTn id="122" dur="500" fill="hold"/>
                                        <p:tgtEl>
                                          <p:spTgt spid="86"/>
                                        </p:tgtEl>
                                        <p:attrNameLst>
                                          <p:attrName>ppt_w</p:attrName>
                                        </p:attrNameLst>
                                      </p:cBhvr>
                                      <p:tavLst>
                                        <p:tav tm="0">
                                          <p:val>
                                            <p:fltVal val="0"/>
                                          </p:val>
                                        </p:tav>
                                        <p:tav tm="100000">
                                          <p:val>
                                            <p:strVal val="#ppt_w"/>
                                          </p:val>
                                        </p:tav>
                                      </p:tavLst>
                                    </p:anim>
                                    <p:anim calcmode="lin" valueType="num">
                                      <p:cBhvr>
                                        <p:cTn id="123" dur="500" fill="hold"/>
                                        <p:tgtEl>
                                          <p:spTgt spid="86"/>
                                        </p:tgtEl>
                                        <p:attrNameLst>
                                          <p:attrName>ppt_h</p:attrName>
                                        </p:attrNameLst>
                                      </p:cBhvr>
                                      <p:tavLst>
                                        <p:tav tm="0">
                                          <p:val>
                                            <p:fltVal val="0"/>
                                          </p:val>
                                        </p:tav>
                                        <p:tav tm="100000">
                                          <p:val>
                                            <p:strVal val="#ppt_h"/>
                                          </p:val>
                                        </p:tav>
                                      </p:tavLst>
                                    </p:anim>
                                    <p:animEffect transition="in" filter="fade">
                                      <p:cBhvr>
                                        <p:cTn id="124" dur="500"/>
                                        <p:tgtEl>
                                          <p:spTgt spid="86"/>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87"/>
                                        </p:tgtEl>
                                        <p:attrNameLst>
                                          <p:attrName>style.visibility</p:attrName>
                                        </p:attrNameLst>
                                      </p:cBhvr>
                                      <p:to>
                                        <p:strVal val="visible"/>
                                      </p:to>
                                    </p:set>
                                    <p:anim calcmode="lin" valueType="num">
                                      <p:cBhvr>
                                        <p:cTn id="127" dur="500" fill="hold"/>
                                        <p:tgtEl>
                                          <p:spTgt spid="87"/>
                                        </p:tgtEl>
                                        <p:attrNameLst>
                                          <p:attrName>ppt_w</p:attrName>
                                        </p:attrNameLst>
                                      </p:cBhvr>
                                      <p:tavLst>
                                        <p:tav tm="0">
                                          <p:val>
                                            <p:fltVal val="0"/>
                                          </p:val>
                                        </p:tav>
                                        <p:tav tm="100000">
                                          <p:val>
                                            <p:strVal val="#ppt_w"/>
                                          </p:val>
                                        </p:tav>
                                      </p:tavLst>
                                    </p:anim>
                                    <p:anim calcmode="lin" valueType="num">
                                      <p:cBhvr>
                                        <p:cTn id="128" dur="500" fill="hold"/>
                                        <p:tgtEl>
                                          <p:spTgt spid="87"/>
                                        </p:tgtEl>
                                        <p:attrNameLst>
                                          <p:attrName>ppt_h</p:attrName>
                                        </p:attrNameLst>
                                      </p:cBhvr>
                                      <p:tavLst>
                                        <p:tav tm="0">
                                          <p:val>
                                            <p:fltVal val="0"/>
                                          </p:val>
                                        </p:tav>
                                        <p:tav tm="100000">
                                          <p:val>
                                            <p:strVal val="#ppt_h"/>
                                          </p:val>
                                        </p:tav>
                                      </p:tavLst>
                                    </p:anim>
                                    <p:animEffect transition="in" filter="fade">
                                      <p:cBhvr>
                                        <p:cTn id="12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P spid="70" grpId="0" animBg="1"/>
      <p:bldP spid="70" grpId="1" animBg="1"/>
      <p:bldP spid="77" grpId="0" animBg="1"/>
      <p:bldP spid="77" grpId="1" animBg="1"/>
      <p:bldP spid="78" grpId="0" animBg="1"/>
      <p:bldP spid="78" grpId="1" animBg="1"/>
      <p:bldP spid="79" grpId="0" animBg="1"/>
      <p:bldP spid="79" grpId="1" animBg="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ea typeface="思源黑体 CN Regular"/>
              </a:rPr>
              <a:t>解决方案</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sp>
        <p:nvSpPr>
          <p:cNvPr id="20" name="椭圆 8">
            <a:extLst>
              <a:ext uri="{FF2B5EF4-FFF2-40B4-BE49-F238E27FC236}">
                <a16:creationId xmlns:a16="http://schemas.microsoft.com/office/drawing/2014/main" id="{A3CCB82C-34E2-2143-A40A-73CBE2827A31}"/>
              </a:ext>
            </a:extLst>
          </p:cNvPr>
          <p:cNvSpPr/>
          <p:nvPr/>
        </p:nvSpPr>
        <p:spPr>
          <a:xfrm>
            <a:off x="919061" y="1102499"/>
            <a:ext cx="586015" cy="514075"/>
          </a:xfrm>
          <a:custGeom>
            <a:avLst/>
            <a:gdLst>
              <a:gd name="connsiteX0" fmla="*/ 352921 w 607646"/>
              <a:gd name="connsiteY0" fmla="*/ 457945 h 533051"/>
              <a:gd name="connsiteX1" fmla="*/ 342979 w 607646"/>
              <a:gd name="connsiteY1" fmla="*/ 462170 h 533051"/>
              <a:gd name="connsiteX2" fmla="*/ 338854 w 607646"/>
              <a:gd name="connsiteY2" fmla="*/ 472100 h 533051"/>
              <a:gd name="connsiteX3" fmla="*/ 342979 w 607646"/>
              <a:gd name="connsiteY3" fmla="*/ 482029 h 533051"/>
              <a:gd name="connsiteX4" fmla="*/ 352921 w 607646"/>
              <a:gd name="connsiteY4" fmla="*/ 486149 h 533051"/>
              <a:gd name="connsiteX5" fmla="*/ 362863 w 607646"/>
              <a:gd name="connsiteY5" fmla="*/ 482029 h 533051"/>
              <a:gd name="connsiteX6" fmla="*/ 366987 w 607646"/>
              <a:gd name="connsiteY6" fmla="*/ 472100 h 533051"/>
              <a:gd name="connsiteX7" fmla="*/ 362863 w 607646"/>
              <a:gd name="connsiteY7" fmla="*/ 462170 h 533051"/>
              <a:gd name="connsiteX8" fmla="*/ 352921 w 607646"/>
              <a:gd name="connsiteY8" fmla="*/ 457945 h 533051"/>
              <a:gd name="connsiteX9" fmla="*/ 438485 w 607646"/>
              <a:gd name="connsiteY9" fmla="*/ 375972 h 533051"/>
              <a:gd name="connsiteX10" fmla="*/ 431081 w 607646"/>
              <a:gd name="connsiteY10" fmla="*/ 379141 h 533051"/>
              <a:gd name="connsiteX11" fmla="*/ 372699 w 607646"/>
              <a:gd name="connsiteY11" fmla="*/ 437346 h 533051"/>
              <a:gd name="connsiteX12" fmla="*/ 369632 w 607646"/>
              <a:gd name="connsiteY12" fmla="*/ 444846 h 533051"/>
              <a:gd name="connsiteX13" fmla="*/ 372699 w 607646"/>
              <a:gd name="connsiteY13" fmla="*/ 452346 h 533051"/>
              <a:gd name="connsiteX14" fmla="*/ 380208 w 607646"/>
              <a:gd name="connsiteY14" fmla="*/ 455409 h 533051"/>
              <a:gd name="connsiteX15" fmla="*/ 387612 w 607646"/>
              <a:gd name="connsiteY15" fmla="*/ 452346 h 533051"/>
              <a:gd name="connsiteX16" fmla="*/ 445994 w 607646"/>
              <a:gd name="connsiteY16" fmla="*/ 394035 h 533051"/>
              <a:gd name="connsiteX17" fmla="*/ 449062 w 607646"/>
              <a:gd name="connsiteY17" fmla="*/ 386535 h 533051"/>
              <a:gd name="connsiteX18" fmla="*/ 445994 w 607646"/>
              <a:gd name="connsiteY18" fmla="*/ 379141 h 533051"/>
              <a:gd name="connsiteX19" fmla="*/ 438485 w 607646"/>
              <a:gd name="connsiteY19" fmla="*/ 375972 h 533051"/>
              <a:gd name="connsiteX20" fmla="*/ 534943 w 607646"/>
              <a:gd name="connsiteY20" fmla="*/ 217624 h 533051"/>
              <a:gd name="connsiteX21" fmla="*/ 553981 w 607646"/>
              <a:gd name="connsiteY21" fmla="*/ 225547 h 533051"/>
              <a:gd name="connsiteX22" fmla="*/ 554404 w 607646"/>
              <a:gd name="connsiteY22" fmla="*/ 225969 h 533051"/>
              <a:gd name="connsiteX23" fmla="*/ 556520 w 607646"/>
              <a:gd name="connsiteY23" fmla="*/ 230934 h 533051"/>
              <a:gd name="connsiteX24" fmla="*/ 554510 w 607646"/>
              <a:gd name="connsiteY24" fmla="*/ 235899 h 533051"/>
              <a:gd name="connsiteX25" fmla="*/ 524050 w 607646"/>
              <a:gd name="connsiteY25" fmla="*/ 266322 h 533051"/>
              <a:gd name="connsiteX26" fmla="*/ 516752 w 607646"/>
              <a:gd name="connsiteY26" fmla="*/ 283752 h 533051"/>
              <a:gd name="connsiteX27" fmla="*/ 524050 w 607646"/>
              <a:gd name="connsiteY27" fmla="*/ 301182 h 533051"/>
              <a:gd name="connsiteX28" fmla="*/ 541501 w 607646"/>
              <a:gd name="connsiteY28" fmla="*/ 308365 h 533051"/>
              <a:gd name="connsiteX29" fmla="*/ 558952 w 607646"/>
              <a:gd name="connsiteY29" fmla="*/ 301182 h 533051"/>
              <a:gd name="connsiteX30" fmla="*/ 589413 w 607646"/>
              <a:gd name="connsiteY30" fmla="*/ 270759 h 533051"/>
              <a:gd name="connsiteX31" fmla="*/ 594384 w 607646"/>
              <a:gd name="connsiteY31" fmla="*/ 268752 h 533051"/>
              <a:gd name="connsiteX32" fmla="*/ 599355 w 607646"/>
              <a:gd name="connsiteY32" fmla="*/ 270759 h 533051"/>
              <a:gd name="connsiteX33" fmla="*/ 599778 w 607646"/>
              <a:gd name="connsiteY33" fmla="*/ 271181 h 533051"/>
              <a:gd name="connsiteX34" fmla="*/ 606758 w 607646"/>
              <a:gd name="connsiteY34" fmla="*/ 297168 h 533051"/>
              <a:gd name="connsiteX35" fmla="*/ 590047 w 607646"/>
              <a:gd name="connsiteY35" fmla="*/ 359704 h 533051"/>
              <a:gd name="connsiteX36" fmla="*/ 571010 w 607646"/>
              <a:gd name="connsiteY36" fmla="*/ 378612 h 533051"/>
              <a:gd name="connsiteX37" fmla="*/ 570798 w 607646"/>
              <a:gd name="connsiteY37" fmla="*/ 378718 h 533051"/>
              <a:gd name="connsiteX38" fmla="*/ 501627 w 607646"/>
              <a:gd name="connsiteY38" fmla="*/ 395303 h 533051"/>
              <a:gd name="connsiteX39" fmla="*/ 377987 w 607646"/>
              <a:gd name="connsiteY39" fmla="*/ 518790 h 533051"/>
              <a:gd name="connsiteX40" fmla="*/ 343507 w 607646"/>
              <a:gd name="connsiteY40" fmla="*/ 533051 h 533051"/>
              <a:gd name="connsiteX41" fmla="*/ 309028 w 607646"/>
              <a:gd name="connsiteY41" fmla="*/ 518790 h 533051"/>
              <a:gd name="connsiteX42" fmla="*/ 306066 w 607646"/>
              <a:gd name="connsiteY42" fmla="*/ 515833 h 533051"/>
              <a:gd name="connsiteX43" fmla="*/ 291788 w 607646"/>
              <a:gd name="connsiteY43" fmla="*/ 481501 h 533051"/>
              <a:gd name="connsiteX44" fmla="*/ 306066 w 607646"/>
              <a:gd name="connsiteY44" fmla="*/ 447064 h 533051"/>
              <a:gd name="connsiteX45" fmla="*/ 429707 w 607646"/>
              <a:gd name="connsiteY45" fmla="*/ 323576 h 533051"/>
              <a:gd name="connsiteX46" fmla="*/ 446418 w 607646"/>
              <a:gd name="connsiteY46" fmla="*/ 254491 h 533051"/>
              <a:gd name="connsiteX47" fmla="*/ 446418 w 607646"/>
              <a:gd name="connsiteY47" fmla="*/ 254280 h 533051"/>
              <a:gd name="connsiteX48" fmla="*/ 465455 w 607646"/>
              <a:gd name="connsiteY48" fmla="*/ 235265 h 533051"/>
              <a:gd name="connsiteX49" fmla="*/ 527963 w 607646"/>
              <a:gd name="connsiteY49" fmla="*/ 218575 h 533051"/>
              <a:gd name="connsiteX50" fmla="*/ 534943 w 607646"/>
              <a:gd name="connsiteY50" fmla="*/ 217624 h 533051"/>
              <a:gd name="connsiteX51" fmla="*/ 253873 w 607646"/>
              <a:gd name="connsiteY51" fmla="*/ 140927 h 533051"/>
              <a:gd name="connsiteX52" fmla="*/ 141005 w 607646"/>
              <a:gd name="connsiteY52" fmla="*/ 253542 h 533051"/>
              <a:gd name="connsiteX53" fmla="*/ 253873 w 607646"/>
              <a:gd name="connsiteY53" fmla="*/ 366262 h 533051"/>
              <a:gd name="connsiteX54" fmla="*/ 366741 w 607646"/>
              <a:gd name="connsiteY54" fmla="*/ 253542 h 533051"/>
              <a:gd name="connsiteX55" fmla="*/ 253873 w 607646"/>
              <a:gd name="connsiteY55" fmla="*/ 140927 h 533051"/>
              <a:gd name="connsiteX56" fmla="*/ 232929 w 607646"/>
              <a:gd name="connsiteY56" fmla="*/ 0 h 533051"/>
              <a:gd name="connsiteX57" fmla="*/ 274818 w 607646"/>
              <a:gd name="connsiteY57" fmla="*/ 0 h 533051"/>
              <a:gd name="connsiteX58" fmla="*/ 316918 w 607646"/>
              <a:gd name="connsiteY58" fmla="*/ 42045 h 533051"/>
              <a:gd name="connsiteX59" fmla="*/ 316918 w 607646"/>
              <a:gd name="connsiteY59" fmla="*/ 55885 h 533051"/>
              <a:gd name="connsiteX60" fmla="*/ 349287 w 607646"/>
              <a:gd name="connsiteY60" fmla="*/ 69301 h 533051"/>
              <a:gd name="connsiteX61" fmla="*/ 359125 w 607646"/>
              <a:gd name="connsiteY61" fmla="*/ 59476 h 533051"/>
              <a:gd name="connsiteX62" fmla="*/ 388849 w 607646"/>
              <a:gd name="connsiteY62" fmla="*/ 47222 h 533051"/>
              <a:gd name="connsiteX63" fmla="*/ 418574 w 607646"/>
              <a:gd name="connsiteY63" fmla="*/ 59476 h 533051"/>
              <a:gd name="connsiteX64" fmla="*/ 448192 w 607646"/>
              <a:gd name="connsiteY64" fmla="*/ 89162 h 533051"/>
              <a:gd name="connsiteX65" fmla="*/ 448192 w 607646"/>
              <a:gd name="connsiteY65" fmla="*/ 148533 h 533051"/>
              <a:gd name="connsiteX66" fmla="*/ 438460 w 607646"/>
              <a:gd name="connsiteY66" fmla="*/ 158252 h 533051"/>
              <a:gd name="connsiteX67" fmla="*/ 451789 w 607646"/>
              <a:gd name="connsiteY67" fmla="*/ 190684 h 533051"/>
              <a:gd name="connsiteX68" fmla="*/ 465752 w 607646"/>
              <a:gd name="connsiteY68" fmla="*/ 190684 h 533051"/>
              <a:gd name="connsiteX69" fmla="*/ 497909 w 607646"/>
              <a:gd name="connsiteY69" fmla="*/ 205685 h 533051"/>
              <a:gd name="connsiteX70" fmla="*/ 450837 w 607646"/>
              <a:gd name="connsiteY70" fmla="*/ 218257 h 533051"/>
              <a:gd name="connsiteX71" fmla="*/ 419420 w 607646"/>
              <a:gd name="connsiteY71" fmla="*/ 249739 h 533051"/>
              <a:gd name="connsiteX72" fmla="*/ 419208 w 607646"/>
              <a:gd name="connsiteY72" fmla="*/ 250372 h 533051"/>
              <a:gd name="connsiteX73" fmla="*/ 403764 w 607646"/>
              <a:gd name="connsiteY73" fmla="*/ 314603 h 533051"/>
              <a:gd name="connsiteX74" fmla="*/ 283598 w 607646"/>
              <a:gd name="connsiteY74" fmla="*/ 434613 h 533051"/>
              <a:gd name="connsiteX75" fmla="*/ 264134 w 607646"/>
              <a:gd name="connsiteY75" fmla="*/ 481518 h 533051"/>
              <a:gd name="connsiteX76" fmla="*/ 269317 w 607646"/>
              <a:gd name="connsiteY76" fmla="*/ 507083 h 533051"/>
              <a:gd name="connsiteX77" fmla="*/ 232929 w 607646"/>
              <a:gd name="connsiteY77" fmla="*/ 507083 h 533051"/>
              <a:gd name="connsiteX78" fmla="*/ 190828 w 607646"/>
              <a:gd name="connsiteY78" fmla="*/ 465143 h 533051"/>
              <a:gd name="connsiteX79" fmla="*/ 190828 w 607646"/>
              <a:gd name="connsiteY79" fmla="*/ 451304 h 533051"/>
              <a:gd name="connsiteX80" fmla="*/ 158459 w 607646"/>
              <a:gd name="connsiteY80" fmla="*/ 437888 h 533051"/>
              <a:gd name="connsiteX81" fmla="*/ 148622 w 607646"/>
              <a:gd name="connsiteY81" fmla="*/ 447712 h 533051"/>
              <a:gd name="connsiteX82" fmla="*/ 118897 w 607646"/>
              <a:gd name="connsiteY82" fmla="*/ 459967 h 533051"/>
              <a:gd name="connsiteX83" fmla="*/ 89173 w 607646"/>
              <a:gd name="connsiteY83" fmla="*/ 447712 h 533051"/>
              <a:gd name="connsiteX84" fmla="*/ 59554 w 607646"/>
              <a:gd name="connsiteY84" fmla="*/ 418027 h 533051"/>
              <a:gd name="connsiteX85" fmla="*/ 59554 w 607646"/>
              <a:gd name="connsiteY85" fmla="*/ 358656 h 533051"/>
              <a:gd name="connsiteX86" fmla="*/ 69286 w 607646"/>
              <a:gd name="connsiteY86" fmla="*/ 348831 h 533051"/>
              <a:gd name="connsiteX87" fmla="*/ 55958 w 607646"/>
              <a:gd name="connsiteY87" fmla="*/ 316505 h 533051"/>
              <a:gd name="connsiteX88" fmla="*/ 41995 w 607646"/>
              <a:gd name="connsiteY88" fmla="*/ 316505 h 533051"/>
              <a:gd name="connsiteX89" fmla="*/ 0 w 607646"/>
              <a:gd name="connsiteY89" fmla="*/ 274565 h 533051"/>
              <a:gd name="connsiteX90" fmla="*/ 0 w 607646"/>
              <a:gd name="connsiteY90" fmla="*/ 232625 h 533051"/>
              <a:gd name="connsiteX91" fmla="*/ 41995 w 607646"/>
              <a:gd name="connsiteY91" fmla="*/ 190684 h 533051"/>
              <a:gd name="connsiteX92" fmla="*/ 55958 w 607646"/>
              <a:gd name="connsiteY92" fmla="*/ 190684 h 533051"/>
              <a:gd name="connsiteX93" fmla="*/ 69286 w 607646"/>
              <a:gd name="connsiteY93" fmla="*/ 158252 h 533051"/>
              <a:gd name="connsiteX94" fmla="*/ 59554 w 607646"/>
              <a:gd name="connsiteY94" fmla="*/ 148533 h 533051"/>
              <a:gd name="connsiteX95" fmla="*/ 59554 w 607646"/>
              <a:gd name="connsiteY95" fmla="*/ 89162 h 533051"/>
              <a:gd name="connsiteX96" fmla="*/ 89173 w 607646"/>
              <a:gd name="connsiteY96" fmla="*/ 59476 h 533051"/>
              <a:gd name="connsiteX97" fmla="*/ 118897 w 607646"/>
              <a:gd name="connsiteY97" fmla="*/ 47222 h 533051"/>
              <a:gd name="connsiteX98" fmla="*/ 148622 w 607646"/>
              <a:gd name="connsiteY98" fmla="*/ 59476 h 533051"/>
              <a:gd name="connsiteX99" fmla="*/ 158459 w 607646"/>
              <a:gd name="connsiteY99" fmla="*/ 69301 h 533051"/>
              <a:gd name="connsiteX100" fmla="*/ 190828 w 607646"/>
              <a:gd name="connsiteY100" fmla="*/ 55885 h 533051"/>
              <a:gd name="connsiteX101" fmla="*/ 190828 w 607646"/>
              <a:gd name="connsiteY101" fmla="*/ 42045 h 533051"/>
              <a:gd name="connsiteX102" fmla="*/ 232929 w 607646"/>
              <a:gd name="connsiteY102" fmla="*/ 0 h 533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7646" h="533051">
                <a:moveTo>
                  <a:pt x="352921" y="457945"/>
                </a:moveTo>
                <a:cubicBezTo>
                  <a:pt x="349113" y="457945"/>
                  <a:pt x="345623" y="459423"/>
                  <a:pt x="342979" y="462170"/>
                </a:cubicBezTo>
                <a:cubicBezTo>
                  <a:pt x="340229" y="464811"/>
                  <a:pt x="338854" y="468297"/>
                  <a:pt x="338854" y="472100"/>
                </a:cubicBezTo>
                <a:cubicBezTo>
                  <a:pt x="338854" y="475797"/>
                  <a:pt x="340229" y="479389"/>
                  <a:pt x="342979" y="482029"/>
                </a:cubicBezTo>
                <a:cubicBezTo>
                  <a:pt x="345623" y="484670"/>
                  <a:pt x="349113" y="486149"/>
                  <a:pt x="352921" y="486149"/>
                </a:cubicBezTo>
                <a:cubicBezTo>
                  <a:pt x="356622" y="486149"/>
                  <a:pt x="360218" y="484670"/>
                  <a:pt x="362863" y="482029"/>
                </a:cubicBezTo>
                <a:cubicBezTo>
                  <a:pt x="365507" y="479389"/>
                  <a:pt x="366987" y="475797"/>
                  <a:pt x="366987" y="472100"/>
                </a:cubicBezTo>
                <a:cubicBezTo>
                  <a:pt x="366987" y="468297"/>
                  <a:pt x="365507" y="464811"/>
                  <a:pt x="362863" y="462170"/>
                </a:cubicBezTo>
                <a:cubicBezTo>
                  <a:pt x="360218" y="459423"/>
                  <a:pt x="356622" y="457945"/>
                  <a:pt x="352921" y="457945"/>
                </a:cubicBezTo>
                <a:close/>
                <a:moveTo>
                  <a:pt x="438485" y="375972"/>
                </a:moveTo>
                <a:cubicBezTo>
                  <a:pt x="435735" y="375972"/>
                  <a:pt x="432985" y="377134"/>
                  <a:pt x="431081" y="379141"/>
                </a:cubicBezTo>
                <a:lnTo>
                  <a:pt x="372699" y="437346"/>
                </a:lnTo>
                <a:cubicBezTo>
                  <a:pt x="370689" y="439353"/>
                  <a:pt x="369632" y="441994"/>
                  <a:pt x="369632" y="444846"/>
                </a:cubicBezTo>
                <a:cubicBezTo>
                  <a:pt x="369632" y="447698"/>
                  <a:pt x="370689" y="450339"/>
                  <a:pt x="372699" y="452346"/>
                </a:cubicBezTo>
                <a:cubicBezTo>
                  <a:pt x="374708" y="454353"/>
                  <a:pt x="377352" y="455409"/>
                  <a:pt x="380208" y="455409"/>
                </a:cubicBezTo>
                <a:cubicBezTo>
                  <a:pt x="382958" y="455409"/>
                  <a:pt x="385602" y="454353"/>
                  <a:pt x="387612" y="452346"/>
                </a:cubicBezTo>
                <a:lnTo>
                  <a:pt x="445994" y="394035"/>
                </a:lnTo>
                <a:cubicBezTo>
                  <a:pt x="448004" y="392028"/>
                  <a:pt x="449062" y="389387"/>
                  <a:pt x="449062" y="386535"/>
                </a:cubicBezTo>
                <a:cubicBezTo>
                  <a:pt x="449062" y="383789"/>
                  <a:pt x="448004" y="381148"/>
                  <a:pt x="445994" y="379141"/>
                </a:cubicBezTo>
                <a:cubicBezTo>
                  <a:pt x="443985" y="377134"/>
                  <a:pt x="441341" y="375972"/>
                  <a:pt x="438485" y="375972"/>
                </a:cubicBezTo>
                <a:close/>
                <a:moveTo>
                  <a:pt x="534943" y="217624"/>
                </a:moveTo>
                <a:cubicBezTo>
                  <a:pt x="542136" y="217624"/>
                  <a:pt x="548905" y="220371"/>
                  <a:pt x="553981" y="225547"/>
                </a:cubicBezTo>
                <a:lnTo>
                  <a:pt x="554404" y="225969"/>
                </a:lnTo>
                <a:cubicBezTo>
                  <a:pt x="555779" y="227237"/>
                  <a:pt x="556520" y="229033"/>
                  <a:pt x="556520" y="230934"/>
                </a:cubicBezTo>
                <a:cubicBezTo>
                  <a:pt x="556520" y="232836"/>
                  <a:pt x="555779" y="234632"/>
                  <a:pt x="554510" y="235899"/>
                </a:cubicBezTo>
                <a:lnTo>
                  <a:pt x="524050" y="266322"/>
                </a:lnTo>
                <a:cubicBezTo>
                  <a:pt x="519396" y="270970"/>
                  <a:pt x="516752" y="277203"/>
                  <a:pt x="516752" y="283752"/>
                </a:cubicBezTo>
                <a:cubicBezTo>
                  <a:pt x="516752" y="290301"/>
                  <a:pt x="519396" y="296534"/>
                  <a:pt x="524050" y="301182"/>
                </a:cubicBezTo>
                <a:cubicBezTo>
                  <a:pt x="528703" y="305830"/>
                  <a:pt x="534838" y="308365"/>
                  <a:pt x="541501" y="308365"/>
                </a:cubicBezTo>
                <a:cubicBezTo>
                  <a:pt x="548058" y="308365"/>
                  <a:pt x="554299" y="305830"/>
                  <a:pt x="558952" y="301182"/>
                </a:cubicBezTo>
                <a:lnTo>
                  <a:pt x="589413" y="270759"/>
                </a:lnTo>
                <a:cubicBezTo>
                  <a:pt x="590682" y="269491"/>
                  <a:pt x="592480" y="268752"/>
                  <a:pt x="594384" y="268752"/>
                </a:cubicBezTo>
                <a:cubicBezTo>
                  <a:pt x="596288" y="268752"/>
                  <a:pt x="597980" y="269491"/>
                  <a:pt x="599355" y="270759"/>
                </a:cubicBezTo>
                <a:lnTo>
                  <a:pt x="599778" y="271181"/>
                </a:lnTo>
                <a:cubicBezTo>
                  <a:pt x="606547" y="277942"/>
                  <a:pt x="609191" y="287977"/>
                  <a:pt x="606758" y="297168"/>
                </a:cubicBezTo>
                <a:lnTo>
                  <a:pt x="590047" y="359704"/>
                </a:lnTo>
                <a:cubicBezTo>
                  <a:pt x="587509" y="368894"/>
                  <a:pt x="580211" y="376183"/>
                  <a:pt x="571010" y="378612"/>
                </a:cubicBezTo>
                <a:cubicBezTo>
                  <a:pt x="570904" y="378718"/>
                  <a:pt x="570904" y="378718"/>
                  <a:pt x="570798" y="378718"/>
                </a:cubicBezTo>
                <a:lnTo>
                  <a:pt x="501627" y="395303"/>
                </a:lnTo>
                <a:lnTo>
                  <a:pt x="377987" y="518790"/>
                </a:lnTo>
                <a:cubicBezTo>
                  <a:pt x="368785" y="527981"/>
                  <a:pt x="356517" y="533051"/>
                  <a:pt x="343507" y="533051"/>
                </a:cubicBezTo>
                <a:cubicBezTo>
                  <a:pt x="330498" y="533051"/>
                  <a:pt x="318229" y="527981"/>
                  <a:pt x="309028" y="518790"/>
                </a:cubicBezTo>
                <a:lnTo>
                  <a:pt x="306066" y="515833"/>
                </a:lnTo>
                <a:cubicBezTo>
                  <a:pt x="296865" y="506642"/>
                  <a:pt x="291788" y="494494"/>
                  <a:pt x="291788" y="481501"/>
                </a:cubicBezTo>
                <a:cubicBezTo>
                  <a:pt x="291788" y="468402"/>
                  <a:pt x="296865" y="456254"/>
                  <a:pt x="306066" y="447064"/>
                </a:cubicBezTo>
                <a:lnTo>
                  <a:pt x="429707" y="323576"/>
                </a:lnTo>
                <a:lnTo>
                  <a:pt x="446418" y="254491"/>
                </a:lnTo>
                <a:cubicBezTo>
                  <a:pt x="446418" y="254385"/>
                  <a:pt x="446418" y="254385"/>
                  <a:pt x="446418" y="254280"/>
                </a:cubicBezTo>
                <a:cubicBezTo>
                  <a:pt x="448956" y="245089"/>
                  <a:pt x="456254" y="237801"/>
                  <a:pt x="465455" y="235265"/>
                </a:cubicBezTo>
                <a:lnTo>
                  <a:pt x="527963" y="218575"/>
                </a:lnTo>
                <a:cubicBezTo>
                  <a:pt x="530290" y="217941"/>
                  <a:pt x="532617" y="217624"/>
                  <a:pt x="534943" y="217624"/>
                </a:cubicBezTo>
                <a:close/>
                <a:moveTo>
                  <a:pt x="253873" y="140927"/>
                </a:moveTo>
                <a:cubicBezTo>
                  <a:pt x="191674" y="140927"/>
                  <a:pt x="141005" y="191424"/>
                  <a:pt x="141005" y="253542"/>
                </a:cubicBezTo>
                <a:cubicBezTo>
                  <a:pt x="141005" y="315765"/>
                  <a:pt x="191674" y="366262"/>
                  <a:pt x="253873" y="366262"/>
                </a:cubicBezTo>
                <a:cubicBezTo>
                  <a:pt x="316072" y="366262"/>
                  <a:pt x="366741" y="315765"/>
                  <a:pt x="366741" y="253542"/>
                </a:cubicBezTo>
                <a:cubicBezTo>
                  <a:pt x="366741" y="191424"/>
                  <a:pt x="316072" y="140927"/>
                  <a:pt x="253873" y="140927"/>
                </a:cubicBezTo>
                <a:close/>
                <a:moveTo>
                  <a:pt x="232929" y="0"/>
                </a:moveTo>
                <a:lnTo>
                  <a:pt x="274818" y="0"/>
                </a:lnTo>
                <a:cubicBezTo>
                  <a:pt x="298090" y="0"/>
                  <a:pt x="316918" y="18910"/>
                  <a:pt x="316918" y="42045"/>
                </a:cubicBezTo>
                <a:lnTo>
                  <a:pt x="316918" y="55885"/>
                </a:lnTo>
                <a:cubicBezTo>
                  <a:pt x="328025" y="59371"/>
                  <a:pt x="338921" y="63913"/>
                  <a:pt x="349287" y="69301"/>
                </a:cubicBezTo>
                <a:lnTo>
                  <a:pt x="359125" y="59476"/>
                </a:lnTo>
                <a:cubicBezTo>
                  <a:pt x="367058" y="51553"/>
                  <a:pt x="377637" y="47222"/>
                  <a:pt x="388849" y="47222"/>
                </a:cubicBezTo>
                <a:cubicBezTo>
                  <a:pt x="400062" y="47222"/>
                  <a:pt x="410640" y="51553"/>
                  <a:pt x="418574" y="59476"/>
                </a:cubicBezTo>
                <a:lnTo>
                  <a:pt x="448192" y="89162"/>
                </a:lnTo>
                <a:cubicBezTo>
                  <a:pt x="464588" y="105536"/>
                  <a:pt x="464588" y="132158"/>
                  <a:pt x="448192" y="148533"/>
                </a:cubicBezTo>
                <a:lnTo>
                  <a:pt x="438460" y="158252"/>
                </a:lnTo>
                <a:cubicBezTo>
                  <a:pt x="443749" y="168710"/>
                  <a:pt x="448298" y="179486"/>
                  <a:pt x="451789" y="190684"/>
                </a:cubicBezTo>
                <a:lnTo>
                  <a:pt x="465752" y="190684"/>
                </a:lnTo>
                <a:cubicBezTo>
                  <a:pt x="478657" y="190684"/>
                  <a:pt x="490187" y="196494"/>
                  <a:pt x="497909" y="205685"/>
                </a:cubicBezTo>
                <a:lnTo>
                  <a:pt x="450837" y="218257"/>
                </a:lnTo>
                <a:cubicBezTo>
                  <a:pt x="435604" y="222377"/>
                  <a:pt x="423440" y="234420"/>
                  <a:pt x="419420" y="249739"/>
                </a:cubicBezTo>
                <a:cubicBezTo>
                  <a:pt x="419314" y="249950"/>
                  <a:pt x="419314" y="250161"/>
                  <a:pt x="419208" y="250372"/>
                </a:cubicBezTo>
                <a:lnTo>
                  <a:pt x="403764" y="314603"/>
                </a:lnTo>
                <a:lnTo>
                  <a:pt x="283598" y="434613"/>
                </a:lnTo>
                <a:cubicBezTo>
                  <a:pt x="271010" y="447078"/>
                  <a:pt x="264134" y="463770"/>
                  <a:pt x="264134" y="481518"/>
                </a:cubicBezTo>
                <a:cubicBezTo>
                  <a:pt x="264134" y="490392"/>
                  <a:pt x="265932" y="499160"/>
                  <a:pt x="269317" y="507083"/>
                </a:cubicBezTo>
                <a:lnTo>
                  <a:pt x="232929" y="507083"/>
                </a:lnTo>
                <a:cubicBezTo>
                  <a:pt x="209657" y="507083"/>
                  <a:pt x="190828" y="488279"/>
                  <a:pt x="190828" y="465143"/>
                </a:cubicBezTo>
                <a:lnTo>
                  <a:pt x="190828" y="451304"/>
                </a:lnTo>
                <a:cubicBezTo>
                  <a:pt x="179721" y="447712"/>
                  <a:pt x="168826" y="443275"/>
                  <a:pt x="158459" y="437888"/>
                </a:cubicBezTo>
                <a:lnTo>
                  <a:pt x="148622" y="447712"/>
                </a:lnTo>
                <a:cubicBezTo>
                  <a:pt x="140688" y="455635"/>
                  <a:pt x="130110" y="459967"/>
                  <a:pt x="118897" y="459967"/>
                </a:cubicBezTo>
                <a:cubicBezTo>
                  <a:pt x="107685" y="459967"/>
                  <a:pt x="97107" y="455635"/>
                  <a:pt x="89173" y="447712"/>
                </a:cubicBezTo>
                <a:lnTo>
                  <a:pt x="59554" y="418027"/>
                </a:lnTo>
                <a:cubicBezTo>
                  <a:pt x="43158" y="401652"/>
                  <a:pt x="43158" y="375030"/>
                  <a:pt x="59554" y="358656"/>
                </a:cubicBezTo>
                <a:lnTo>
                  <a:pt x="69286" y="348831"/>
                </a:lnTo>
                <a:cubicBezTo>
                  <a:pt x="63997" y="338478"/>
                  <a:pt x="59449" y="327597"/>
                  <a:pt x="55958" y="316505"/>
                </a:cubicBezTo>
                <a:lnTo>
                  <a:pt x="41995" y="316505"/>
                </a:lnTo>
                <a:cubicBezTo>
                  <a:pt x="18829" y="316505"/>
                  <a:pt x="0" y="297700"/>
                  <a:pt x="0" y="274565"/>
                </a:cubicBezTo>
                <a:lnTo>
                  <a:pt x="0" y="232625"/>
                </a:lnTo>
                <a:cubicBezTo>
                  <a:pt x="0" y="209488"/>
                  <a:pt x="18829" y="190684"/>
                  <a:pt x="41995" y="190684"/>
                </a:cubicBezTo>
                <a:lnTo>
                  <a:pt x="55958" y="190684"/>
                </a:lnTo>
                <a:cubicBezTo>
                  <a:pt x="59449" y="179486"/>
                  <a:pt x="63997" y="168710"/>
                  <a:pt x="69286" y="158252"/>
                </a:cubicBezTo>
                <a:lnTo>
                  <a:pt x="59554" y="148533"/>
                </a:lnTo>
                <a:cubicBezTo>
                  <a:pt x="43158" y="132158"/>
                  <a:pt x="43158" y="105536"/>
                  <a:pt x="59554" y="89162"/>
                </a:cubicBezTo>
                <a:lnTo>
                  <a:pt x="89173" y="59476"/>
                </a:lnTo>
                <a:cubicBezTo>
                  <a:pt x="97107" y="51553"/>
                  <a:pt x="107685" y="47222"/>
                  <a:pt x="118897" y="47222"/>
                </a:cubicBezTo>
                <a:cubicBezTo>
                  <a:pt x="130110" y="47222"/>
                  <a:pt x="140688" y="51553"/>
                  <a:pt x="148622" y="59476"/>
                </a:cubicBezTo>
                <a:lnTo>
                  <a:pt x="158459" y="69301"/>
                </a:lnTo>
                <a:cubicBezTo>
                  <a:pt x="168826" y="63913"/>
                  <a:pt x="179721" y="59371"/>
                  <a:pt x="190828" y="55885"/>
                </a:cubicBezTo>
                <a:lnTo>
                  <a:pt x="190828" y="42045"/>
                </a:lnTo>
                <a:cubicBezTo>
                  <a:pt x="190828" y="18910"/>
                  <a:pt x="209657" y="0"/>
                  <a:pt x="232929"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21" name="椭圆 34">
            <a:extLst>
              <a:ext uri="{FF2B5EF4-FFF2-40B4-BE49-F238E27FC236}">
                <a16:creationId xmlns:a16="http://schemas.microsoft.com/office/drawing/2014/main" id="{6D7BCC86-4F00-9F4B-BB33-60D1A0501C7F}"/>
              </a:ext>
            </a:extLst>
          </p:cNvPr>
          <p:cNvSpPr/>
          <p:nvPr/>
        </p:nvSpPr>
        <p:spPr>
          <a:xfrm>
            <a:off x="899590" y="3953854"/>
            <a:ext cx="586015" cy="365766"/>
          </a:xfrm>
          <a:custGeom>
            <a:avLst/>
            <a:gdLst>
              <a:gd name="connsiteX0" fmla="*/ 509262 w 608697"/>
              <a:gd name="connsiteY0" fmla="*/ 287324 h 379924"/>
              <a:gd name="connsiteX1" fmla="*/ 488226 w 608697"/>
              <a:gd name="connsiteY1" fmla="*/ 308258 h 379924"/>
              <a:gd name="connsiteX2" fmla="*/ 509262 w 608697"/>
              <a:gd name="connsiteY2" fmla="*/ 329266 h 379924"/>
              <a:gd name="connsiteX3" fmla="*/ 530223 w 608697"/>
              <a:gd name="connsiteY3" fmla="*/ 308258 h 379924"/>
              <a:gd name="connsiteX4" fmla="*/ 509262 w 608697"/>
              <a:gd name="connsiteY4" fmla="*/ 287324 h 379924"/>
              <a:gd name="connsiteX5" fmla="*/ 442648 w 608697"/>
              <a:gd name="connsiteY5" fmla="*/ 287324 h 379924"/>
              <a:gd name="connsiteX6" fmla="*/ 421687 w 608697"/>
              <a:gd name="connsiteY6" fmla="*/ 308332 h 379924"/>
              <a:gd name="connsiteX7" fmla="*/ 442648 w 608697"/>
              <a:gd name="connsiteY7" fmla="*/ 329266 h 379924"/>
              <a:gd name="connsiteX8" fmla="*/ 463684 w 608697"/>
              <a:gd name="connsiteY8" fmla="*/ 308332 h 379924"/>
              <a:gd name="connsiteX9" fmla="*/ 442648 w 608697"/>
              <a:gd name="connsiteY9" fmla="*/ 287324 h 379924"/>
              <a:gd name="connsiteX10" fmla="*/ 380436 w 608697"/>
              <a:gd name="connsiteY10" fmla="*/ 284940 h 379924"/>
              <a:gd name="connsiteX11" fmla="*/ 380436 w 608697"/>
              <a:gd name="connsiteY11" fmla="*/ 332469 h 379924"/>
              <a:gd name="connsiteX12" fmla="*/ 399457 w 608697"/>
              <a:gd name="connsiteY12" fmla="*/ 332469 h 379924"/>
              <a:gd name="connsiteX13" fmla="*/ 399457 w 608697"/>
              <a:gd name="connsiteY13" fmla="*/ 284940 h 379924"/>
              <a:gd name="connsiteX14" fmla="*/ 114131 w 608697"/>
              <a:gd name="connsiteY14" fmla="*/ 199418 h 379924"/>
              <a:gd name="connsiteX15" fmla="*/ 171196 w 608697"/>
              <a:gd name="connsiteY15" fmla="*/ 199418 h 379924"/>
              <a:gd name="connsiteX16" fmla="*/ 437501 w 608697"/>
              <a:gd name="connsiteY16" fmla="*/ 199418 h 379924"/>
              <a:gd name="connsiteX17" fmla="*/ 494566 w 608697"/>
              <a:gd name="connsiteY17" fmla="*/ 199418 h 379924"/>
              <a:gd name="connsiteX18" fmla="*/ 513588 w 608697"/>
              <a:gd name="connsiteY18" fmla="*/ 218415 h 379924"/>
              <a:gd name="connsiteX19" fmla="*/ 608697 w 608697"/>
              <a:gd name="connsiteY19" fmla="*/ 360927 h 379924"/>
              <a:gd name="connsiteX20" fmla="*/ 589675 w 608697"/>
              <a:gd name="connsiteY20" fmla="*/ 379924 h 379924"/>
              <a:gd name="connsiteX21" fmla="*/ 19022 w 608697"/>
              <a:gd name="connsiteY21" fmla="*/ 379924 h 379924"/>
              <a:gd name="connsiteX22" fmla="*/ 0 w 608697"/>
              <a:gd name="connsiteY22" fmla="*/ 360927 h 379924"/>
              <a:gd name="connsiteX23" fmla="*/ 95109 w 608697"/>
              <a:gd name="connsiteY23" fmla="*/ 218415 h 379924"/>
              <a:gd name="connsiteX24" fmla="*/ 114131 w 608697"/>
              <a:gd name="connsiteY24" fmla="*/ 199418 h 379924"/>
              <a:gd name="connsiteX25" fmla="*/ 190214 w 608697"/>
              <a:gd name="connsiteY25" fmla="*/ 0 h 379924"/>
              <a:gd name="connsiteX26" fmla="*/ 418484 w 608697"/>
              <a:gd name="connsiteY26" fmla="*/ 0 h 379924"/>
              <a:gd name="connsiteX27" fmla="*/ 437506 w 608697"/>
              <a:gd name="connsiteY27" fmla="*/ 18997 h 379924"/>
              <a:gd name="connsiteX28" fmla="*/ 437506 w 608697"/>
              <a:gd name="connsiteY28" fmla="*/ 180436 h 379924"/>
              <a:gd name="connsiteX29" fmla="*/ 171192 w 608697"/>
              <a:gd name="connsiteY29" fmla="*/ 180436 h 379924"/>
              <a:gd name="connsiteX30" fmla="*/ 171192 w 608697"/>
              <a:gd name="connsiteY30" fmla="*/ 18997 h 379924"/>
              <a:gd name="connsiteX31" fmla="*/ 190214 w 608697"/>
              <a:gd name="connsiteY31" fmla="*/ 0 h 37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8697" h="379924">
                <a:moveTo>
                  <a:pt x="509262" y="287324"/>
                </a:moveTo>
                <a:cubicBezTo>
                  <a:pt x="497625" y="287324"/>
                  <a:pt x="488226" y="296711"/>
                  <a:pt x="488226" y="308258"/>
                </a:cubicBezTo>
                <a:cubicBezTo>
                  <a:pt x="488226" y="319879"/>
                  <a:pt x="497625" y="329266"/>
                  <a:pt x="509262" y="329266"/>
                </a:cubicBezTo>
                <a:cubicBezTo>
                  <a:pt x="520824" y="329266"/>
                  <a:pt x="530223" y="319879"/>
                  <a:pt x="530223" y="308258"/>
                </a:cubicBezTo>
                <a:cubicBezTo>
                  <a:pt x="530223" y="296711"/>
                  <a:pt x="520824" y="287324"/>
                  <a:pt x="509262" y="287324"/>
                </a:cubicBezTo>
                <a:close/>
                <a:moveTo>
                  <a:pt x="442648" y="287324"/>
                </a:moveTo>
                <a:cubicBezTo>
                  <a:pt x="431086" y="287324"/>
                  <a:pt x="421687" y="296711"/>
                  <a:pt x="421687" y="308332"/>
                </a:cubicBezTo>
                <a:cubicBezTo>
                  <a:pt x="421687" y="319879"/>
                  <a:pt x="431086" y="329266"/>
                  <a:pt x="442648" y="329266"/>
                </a:cubicBezTo>
                <a:cubicBezTo>
                  <a:pt x="454285" y="329266"/>
                  <a:pt x="463684" y="319879"/>
                  <a:pt x="463684" y="308332"/>
                </a:cubicBezTo>
                <a:cubicBezTo>
                  <a:pt x="463684" y="296711"/>
                  <a:pt x="454285" y="287324"/>
                  <a:pt x="442648" y="287324"/>
                </a:cubicBezTo>
                <a:close/>
                <a:moveTo>
                  <a:pt x="380436" y="284940"/>
                </a:moveTo>
                <a:lnTo>
                  <a:pt x="380436" y="332469"/>
                </a:lnTo>
                <a:lnTo>
                  <a:pt x="399457" y="332469"/>
                </a:lnTo>
                <a:lnTo>
                  <a:pt x="399457" y="284940"/>
                </a:lnTo>
                <a:close/>
                <a:moveTo>
                  <a:pt x="114131" y="199418"/>
                </a:moveTo>
                <a:lnTo>
                  <a:pt x="171196" y="199418"/>
                </a:lnTo>
                <a:lnTo>
                  <a:pt x="437501" y="199418"/>
                </a:lnTo>
                <a:lnTo>
                  <a:pt x="494566" y="199418"/>
                </a:lnTo>
                <a:cubicBezTo>
                  <a:pt x="505084" y="199418"/>
                  <a:pt x="505681" y="206942"/>
                  <a:pt x="513588" y="218415"/>
                </a:cubicBezTo>
                <a:lnTo>
                  <a:pt x="608697" y="360927"/>
                </a:lnTo>
                <a:cubicBezTo>
                  <a:pt x="608697" y="371431"/>
                  <a:pt x="608697" y="379924"/>
                  <a:pt x="589675" y="379924"/>
                </a:cubicBezTo>
                <a:lnTo>
                  <a:pt x="19022" y="379924"/>
                </a:lnTo>
                <a:cubicBezTo>
                  <a:pt x="0" y="379924"/>
                  <a:pt x="0" y="371431"/>
                  <a:pt x="0" y="360927"/>
                </a:cubicBezTo>
                <a:lnTo>
                  <a:pt x="95109" y="218415"/>
                </a:lnTo>
                <a:cubicBezTo>
                  <a:pt x="101450" y="208954"/>
                  <a:pt x="103613" y="199418"/>
                  <a:pt x="114131" y="199418"/>
                </a:cubicBezTo>
                <a:close/>
                <a:moveTo>
                  <a:pt x="190214" y="0"/>
                </a:moveTo>
                <a:lnTo>
                  <a:pt x="418484" y="0"/>
                </a:lnTo>
                <a:cubicBezTo>
                  <a:pt x="429002" y="0"/>
                  <a:pt x="437506" y="8493"/>
                  <a:pt x="437506" y="18997"/>
                </a:cubicBezTo>
                <a:lnTo>
                  <a:pt x="437506" y="180436"/>
                </a:lnTo>
                <a:lnTo>
                  <a:pt x="171192" y="180436"/>
                </a:lnTo>
                <a:lnTo>
                  <a:pt x="171192" y="18997"/>
                </a:lnTo>
                <a:cubicBezTo>
                  <a:pt x="171192" y="8493"/>
                  <a:pt x="179696" y="0"/>
                  <a:pt x="190214"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23" name="椭圆 31">
            <a:extLst>
              <a:ext uri="{FF2B5EF4-FFF2-40B4-BE49-F238E27FC236}">
                <a16:creationId xmlns:a16="http://schemas.microsoft.com/office/drawing/2014/main" id="{9889FBC7-5DCD-9D41-AB68-F3687076A254}"/>
              </a:ext>
            </a:extLst>
          </p:cNvPr>
          <p:cNvSpPr/>
          <p:nvPr/>
        </p:nvSpPr>
        <p:spPr>
          <a:xfrm>
            <a:off x="6838275" y="1120380"/>
            <a:ext cx="568171" cy="586015"/>
          </a:xfrm>
          <a:custGeom>
            <a:avLst/>
            <a:gdLst>
              <a:gd name="connsiteX0" fmla="*/ 559267 w 589292"/>
              <a:gd name="connsiteY0" fmla="*/ 238088 h 607799"/>
              <a:gd name="connsiteX1" fmla="*/ 575556 w 589292"/>
              <a:gd name="connsiteY1" fmla="*/ 244486 h 607799"/>
              <a:gd name="connsiteX2" fmla="*/ 589292 w 589292"/>
              <a:gd name="connsiteY2" fmla="*/ 264606 h 607799"/>
              <a:gd name="connsiteX3" fmla="*/ 589292 w 589292"/>
              <a:gd name="connsiteY3" fmla="*/ 598164 h 607799"/>
              <a:gd name="connsiteX4" fmla="*/ 576113 w 589292"/>
              <a:gd name="connsiteY4" fmla="*/ 607112 h 607799"/>
              <a:gd name="connsiteX5" fmla="*/ 452019 w 589292"/>
              <a:gd name="connsiteY5" fmla="*/ 558341 h 607799"/>
              <a:gd name="connsiteX6" fmla="*/ 438282 w 589292"/>
              <a:gd name="connsiteY6" fmla="*/ 538221 h 607799"/>
              <a:gd name="connsiteX7" fmla="*/ 438282 w 589292"/>
              <a:gd name="connsiteY7" fmla="*/ 383843 h 607799"/>
              <a:gd name="connsiteX8" fmla="*/ 444362 w 589292"/>
              <a:gd name="connsiteY8" fmla="*/ 381618 h 607799"/>
              <a:gd name="connsiteX9" fmla="*/ 466080 w 589292"/>
              <a:gd name="connsiteY9" fmla="*/ 366690 h 607799"/>
              <a:gd name="connsiteX10" fmla="*/ 537409 w 589292"/>
              <a:gd name="connsiteY10" fmla="*/ 275269 h 607799"/>
              <a:gd name="connsiteX11" fmla="*/ 559267 w 589292"/>
              <a:gd name="connsiteY11" fmla="*/ 238088 h 607799"/>
              <a:gd name="connsiteX12" fmla="*/ 209859 w 589292"/>
              <a:gd name="connsiteY12" fmla="*/ 194902 h 607799"/>
              <a:gd name="connsiteX13" fmla="*/ 260000 w 589292"/>
              <a:gd name="connsiteY13" fmla="*/ 194902 h 607799"/>
              <a:gd name="connsiteX14" fmla="*/ 262971 w 589292"/>
              <a:gd name="connsiteY14" fmla="*/ 202458 h 607799"/>
              <a:gd name="connsiteX15" fmla="*/ 291525 w 589292"/>
              <a:gd name="connsiteY15" fmla="*/ 257523 h 607799"/>
              <a:gd name="connsiteX16" fmla="*/ 371937 w 589292"/>
              <a:gd name="connsiteY16" fmla="*/ 366032 h 607799"/>
              <a:gd name="connsiteX17" fmla="*/ 393850 w 589292"/>
              <a:gd name="connsiteY17" fmla="*/ 381374 h 607799"/>
              <a:gd name="connsiteX18" fmla="*/ 397425 w 589292"/>
              <a:gd name="connsiteY18" fmla="*/ 382811 h 607799"/>
              <a:gd name="connsiteX19" fmla="*/ 397425 w 589292"/>
              <a:gd name="connsiteY19" fmla="*/ 539294 h 607799"/>
              <a:gd name="connsiteX20" fmla="*/ 379504 w 589292"/>
              <a:gd name="connsiteY20" fmla="*/ 557185 h 607799"/>
              <a:gd name="connsiteX21" fmla="*/ 209859 w 589292"/>
              <a:gd name="connsiteY21" fmla="*/ 557185 h 607799"/>
              <a:gd name="connsiteX22" fmla="*/ 191938 w 589292"/>
              <a:gd name="connsiteY22" fmla="*/ 539294 h 607799"/>
              <a:gd name="connsiteX23" fmla="*/ 191938 w 589292"/>
              <a:gd name="connsiteY23" fmla="*/ 212840 h 607799"/>
              <a:gd name="connsiteX24" fmla="*/ 209859 w 589292"/>
              <a:gd name="connsiteY24" fmla="*/ 194902 h 607799"/>
              <a:gd name="connsiteX25" fmla="*/ 13186 w 589292"/>
              <a:gd name="connsiteY25" fmla="*/ 140695 h 607799"/>
              <a:gd name="connsiteX26" fmla="*/ 137338 w 589292"/>
              <a:gd name="connsiteY26" fmla="*/ 189466 h 607799"/>
              <a:gd name="connsiteX27" fmla="*/ 151081 w 589292"/>
              <a:gd name="connsiteY27" fmla="*/ 209633 h 607799"/>
              <a:gd name="connsiteX28" fmla="*/ 151081 w 589292"/>
              <a:gd name="connsiteY28" fmla="*/ 543612 h 607799"/>
              <a:gd name="connsiteX29" fmla="*/ 138359 w 589292"/>
              <a:gd name="connsiteY29" fmla="*/ 552235 h 607799"/>
              <a:gd name="connsiteX30" fmla="*/ 13743 w 589292"/>
              <a:gd name="connsiteY30" fmla="*/ 503278 h 607799"/>
              <a:gd name="connsiteX31" fmla="*/ 0 w 589292"/>
              <a:gd name="connsiteY31" fmla="*/ 483065 h 607799"/>
              <a:gd name="connsiteX32" fmla="*/ 0 w 589292"/>
              <a:gd name="connsiteY32" fmla="*/ 149643 h 607799"/>
              <a:gd name="connsiteX33" fmla="*/ 13186 w 589292"/>
              <a:gd name="connsiteY33" fmla="*/ 140695 h 607799"/>
              <a:gd name="connsiteX34" fmla="*/ 418473 w 589292"/>
              <a:gd name="connsiteY34" fmla="*/ 52152 h 607799"/>
              <a:gd name="connsiteX35" fmla="*/ 341047 w 589292"/>
              <a:gd name="connsiteY35" fmla="*/ 129569 h 607799"/>
              <a:gd name="connsiteX36" fmla="*/ 376975 w 589292"/>
              <a:gd name="connsiteY36" fmla="*/ 194887 h 607799"/>
              <a:gd name="connsiteX37" fmla="*/ 394568 w 589292"/>
              <a:gd name="connsiteY37" fmla="*/ 203092 h 607799"/>
              <a:gd name="connsiteX38" fmla="*/ 418473 w 589292"/>
              <a:gd name="connsiteY38" fmla="*/ 206893 h 607799"/>
              <a:gd name="connsiteX39" fmla="*/ 438248 w 589292"/>
              <a:gd name="connsiteY39" fmla="*/ 204344 h 607799"/>
              <a:gd name="connsiteX40" fmla="*/ 455701 w 589292"/>
              <a:gd name="connsiteY40" fmla="*/ 197436 h 607799"/>
              <a:gd name="connsiteX41" fmla="*/ 495946 w 589292"/>
              <a:gd name="connsiteY41" fmla="*/ 129569 h 607799"/>
              <a:gd name="connsiteX42" fmla="*/ 418473 w 589292"/>
              <a:gd name="connsiteY42" fmla="*/ 52152 h 607799"/>
              <a:gd name="connsiteX43" fmla="*/ 419123 w 589292"/>
              <a:gd name="connsiteY43" fmla="*/ 0 h 607799"/>
              <a:gd name="connsiteX44" fmla="*/ 552809 w 589292"/>
              <a:gd name="connsiteY44" fmla="*/ 133509 h 607799"/>
              <a:gd name="connsiteX45" fmla="*/ 524540 w 589292"/>
              <a:gd name="connsiteY45" fmla="*/ 224509 h 607799"/>
              <a:gd name="connsiteX46" fmla="*/ 505973 w 589292"/>
              <a:gd name="connsiteY46" fmla="*/ 255708 h 607799"/>
              <a:gd name="connsiteX47" fmla="*/ 439315 w 589292"/>
              <a:gd name="connsiteY47" fmla="*/ 341051 h 607799"/>
              <a:gd name="connsiteX48" fmla="*/ 438248 w 589292"/>
              <a:gd name="connsiteY48" fmla="*/ 342071 h 607799"/>
              <a:gd name="connsiteX49" fmla="*/ 419262 w 589292"/>
              <a:gd name="connsiteY49" fmla="*/ 349581 h 607799"/>
              <a:gd name="connsiteX50" fmla="*/ 398978 w 589292"/>
              <a:gd name="connsiteY50" fmla="*/ 340681 h 607799"/>
              <a:gd name="connsiteX51" fmla="*/ 397492 w 589292"/>
              <a:gd name="connsiteY51" fmla="*/ 339151 h 607799"/>
              <a:gd name="connsiteX52" fmla="*/ 323593 w 589292"/>
              <a:gd name="connsiteY52" fmla="*/ 238880 h 607799"/>
              <a:gd name="connsiteX53" fmla="*/ 300198 w 589292"/>
              <a:gd name="connsiteY53" fmla="*/ 195026 h 607799"/>
              <a:gd name="connsiteX54" fmla="*/ 285437 w 589292"/>
              <a:gd name="connsiteY54" fmla="*/ 133509 h 607799"/>
              <a:gd name="connsiteX55" fmla="*/ 419123 w 589292"/>
              <a:gd name="connsiteY55" fmla="*/ 0 h 60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89292" h="607799">
                <a:moveTo>
                  <a:pt x="559267" y="238088"/>
                </a:moveTo>
                <a:lnTo>
                  <a:pt x="575556" y="244486"/>
                </a:lnTo>
                <a:cubicBezTo>
                  <a:pt x="583816" y="247731"/>
                  <a:pt x="589292" y="255705"/>
                  <a:pt x="589292" y="264606"/>
                </a:cubicBezTo>
                <a:lnTo>
                  <a:pt x="589292" y="598164"/>
                </a:lnTo>
                <a:cubicBezTo>
                  <a:pt x="589292" y="604979"/>
                  <a:pt x="582424" y="609615"/>
                  <a:pt x="576113" y="607112"/>
                </a:cubicBezTo>
                <a:lnTo>
                  <a:pt x="452019" y="558341"/>
                </a:lnTo>
                <a:cubicBezTo>
                  <a:pt x="443758" y="555096"/>
                  <a:pt x="438282" y="547122"/>
                  <a:pt x="438282" y="538221"/>
                </a:cubicBezTo>
                <a:lnTo>
                  <a:pt x="438282" y="383843"/>
                </a:lnTo>
                <a:cubicBezTo>
                  <a:pt x="440324" y="383194"/>
                  <a:pt x="442366" y="382499"/>
                  <a:pt x="444362" y="381618"/>
                </a:cubicBezTo>
                <a:cubicBezTo>
                  <a:pt x="452529" y="378187"/>
                  <a:pt x="459815" y="373181"/>
                  <a:pt x="466080" y="366690"/>
                </a:cubicBezTo>
                <a:cubicBezTo>
                  <a:pt x="492997" y="338735"/>
                  <a:pt x="516989" y="307952"/>
                  <a:pt x="537409" y="275269"/>
                </a:cubicBezTo>
                <a:cubicBezTo>
                  <a:pt x="544787" y="263447"/>
                  <a:pt x="552352" y="251069"/>
                  <a:pt x="559267" y="238088"/>
                </a:cubicBezTo>
                <a:close/>
                <a:moveTo>
                  <a:pt x="209859" y="194902"/>
                </a:moveTo>
                <a:lnTo>
                  <a:pt x="260000" y="194902"/>
                </a:lnTo>
                <a:cubicBezTo>
                  <a:pt x="260929" y="197405"/>
                  <a:pt x="261950" y="199908"/>
                  <a:pt x="262971" y="202458"/>
                </a:cubicBezTo>
                <a:cubicBezTo>
                  <a:pt x="271143" y="222296"/>
                  <a:pt x="281542" y="240512"/>
                  <a:pt x="291525" y="257523"/>
                </a:cubicBezTo>
                <a:cubicBezTo>
                  <a:pt x="315435" y="298173"/>
                  <a:pt x="342455" y="334652"/>
                  <a:pt x="371937" y="366032"/>
                </a:cubicBezTo>
                <a:cubicBezTo>
                  <a:pt x="378112" y="372706"/>
                  <a:pt x="385540" y="377851"/>
                  <a:pt x="393850" y="381374"/>
                </a:cubicBezTo>
                <a:cubicBezTo>
                  <a:pt x="395011" y="381884"/>
                  <a:pt x="396265" y="382348"/>
                  <a:pt x="397425" y="382811"/>
                </a:cubicBezTo>
                <a:lnTo>
                  <a:pt x="397425" y="539294"/>
                </a:lnTo>
                <a:cubicBezTo>
                  <a:pt x="397425" y="549166"/>
                  <a:pt x="389393" y="557185"/>
                  <a:pt x="379504" y="557185"/>
                </a:cubicBezTo>
                <a:lnTo>
                  <a:pt x="209859" y="557185"/>
                </a:lnTo>
                <a:cubicBezTo>
                  <a:pt x="199970" y="557185"/>
                  <a:pt x="191938" y="549166"/>
                  <a:pt x="191938" y="539294"/>
                </a:cubicBezTo>
                <a:lnTo>
                  <a:pt x="191938" y="212840"/>
                </a:lnTo>
                <a:cubicBezTo>
                  <a:pt x="191938" y="202967"/>
                  <a:pt x="199970" y="194902"/>
                  <a:pt x="209859" y="194902"/>
                </a:cubicBezTo>
                <a:close/>
                <a:moveTo>
                  <a:pt x="13186" y="140695"/>
                </a:moveTo>
                <a:lnTo>
                  <a:pt x="137338" y="189466"/>
                </a:lnTo>
                <a:cubicBezTo>
                  <a:pt x="145602" y="192758"/>
                  <a:pt x="151081" y="200732"/>
                  <a:pt x="151081" y="209633"/>
                </a:cubicBezTo>
                <a:lnTo>
                  <a:pt x="151081" y="543612"/>
                </a:lnTo>
                <a:cubicBezTo>
                  <a:pt x="151081" y="550148"/>
                  <a:pt x="144441" y="554645"/>
                  <a:pt x="138359" y="552235"/>
                </a:cubicBezTo>
                <a:lnTo>
                  <a:pt x="13743" y="503278"/>
                </a:lnTo>
                <a:cubicBezTo>
                  <a:pt x="5478" y="500033"/>
                  <a:pt x="0" y="492059"/>
                  <a:pt x="0" y="483065"/>
                </a:cubicBezTo>
                <a:lnTo>
                  <a:pt x="0" y="149643"/>
                </a:lnTo>
                <a:cubicBezTo>
                  <a:pt x="0" y="142874"/>
                  <a:pt x="6871" y="138238"/>
                  <a:pt x="13186" y="140695"/>
                </a:cubicBezTo>
                <a:close/>
                <a:moveTo>
                  <a:pt x="418473" y="52152"/>
                </a:moveTo>
                <a:cubicBezTo>
                  <a:pt x="375675" y="52152"/>
                  <a:pt x="340954" y="86828"/>
                  <a:pt x="341047" y="129569"/>
                </a:cubicBezTo>
                <a:cubicBezTo>
                  <a:pt x="341047" y="157013"/>
                  <a:pt x="355344" y="181165"/>
                  <a:pt x="376975" y="194887"/>
                </a:cubicBezTo>
                <a:cubicBezTo>
                  <a:pt x="382452" y="198363"/>
                  <a:pt x="388301" y="201191"/>
                  <a:pt x="394568" y="203092"/>
                </a:cubicBezTo>
                <a:cubicBezTo>
                  <a:pt x="402134" y="205595"/>
                  <a:pt x="410118" y="206893"/>
                  <a:pt x="418473" y="206893"/>
                </a:cubicBezTo>
                <a:cubicBezTo>
                  <a:pt x="425343" y="206893"/>
                  <a:pt x="431935" y="206012"/>
                  <a:pt x="438248" y="204344"/>
                </a:cubicBezTo>
                <a:cubicBezTo>
                  <a:pt x="444468" y="202721"/>
                  <a:pt x="450270" y="200403"/>
                  <a:pt x="455701" y="197436"/>
                </a:cubicBezTo>
                <a:cubicBezTo>
                  <a:pt x="479653" y="184271"/>
                  <a:pt x="495946" y="158774"/>
                  <a:pt x="495946" y="129569"/>
                </a:cubicBezTo>
                <a:cubicBezTo>
                  <a:pt x="495946" y="86828"/>
                  <a:pt x="461225" y="52152"/>
                  <a:pt x="418473" y="52152"/>
                </a:cubicBezTo>
                <a:close/>
                <a:moveTo>
                  <a:pt x="419123" y="0"/>
                </a:moveTo>
                <a:cubicBezTo>
                  <a:pt x="492975" y="0"/>
                  <a:pt x="552809" y="59755"/>
                  <a:pt x="552809" y="133509"/>
                </a:cubicBezTo>
                <a:cubicBezTo>
                  <a:pt x="552809" y="165218"/>
                  <a:pt x="540137" y="196138"/>
                  <a:pt x="524540" y="224509"/>
                </a:cubicBezTo>
                <a:cubicBezTo>
                  <a:pt x="518599" y="235310"/>
                  <a:pt x="512239" y="245741"/>
                  <a:pt x="505973" y="255708"/>
                </a:cubicBezTo>
                <a:cubicBezTo>
                  <a:pt x="486802" y="286350"/>
                  <a:pt x="464382" y="315045"/>
                  <a:pt x="439315" y="341051"/>
                </a:cubicBezTo>
                <a:cubicBezTo>
                  <a:pt x="438944" y="341376"/>
                  <a:pt x="438619" y="341747"/>
                  <a:pt x="438248" y="342071"/>
                </a:cubicBezTo>
                <a:cubicBezTo>
                  <a:pt x="432863" y="347078"/>
                  <a:pt x="426086" y="349581"/>
                  <a:pt x="419262" y="349581"/>
                </a:cubicBezTo>
                <a:cubicBezTo>
                  <a:pt x="411882" y="349581"/>
                  <a:pt x="404548" y="346614"/>
                  <a:pt x="398978" y="340681"/>
                </a:cubicBezTo>
                <a:cubicBezTo>
                  <a:pt x="398467" y="340124"/>
                  <a:pt x="397910" y="339568"/>
                  <a:pt x="397492" y="339151"/>
                </a:cubicBezTo>
                <a:cubicBezTo>
                  <a:pt x="369130" y="308740"/>
                  <a:pt x="344575" y="274668"/>
                  <a:pt x="323593" y="238880"/>
                </a:cubicBezTo>
                <a:cubicBezTo>
                  <a:pt x="315285" y="224741"/>
                  <a:pt x="306929" y="210138"/>
                  <a:pt x="300198" y="195026"/>
                </a:cubicBezTo>
                <a:cubicBezTo>
                  <a:pt x="291518" y="175556"/>
                  <a:pt x="285437" y="155158"/>
                  <a:pt x="285437" y="133509"/>
                </a:cubicBezTo>
                <a:cubicBezTo>
                  <a:pt x="285437" y="59755"/>
                  <a:pt x="345317" y="0"/>
                  <a:pt x="419123" y="0"/>
                </a:cubicBez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24" name="椭圆 37">
            <a:extLst>
              <a:ext uri="{FF2B5EF4-FFF2-40B4-BE49-F238E27FC236}">
                <a16:creationId xmlns:a16="http://schemas.microsoft.com/office/drawing/2014/main" id="{9B86D81D-D6E6-1B46-B535-6AFF499F47F3}"/>
              </a:ext>
            </a:extLst>
          </p:cNvPr>
          <p:cNvSpPr/>
          <p:nvPr/>
        </p:nvSpPr>
        <p:spPr>
          <a:xfrm>
            <a:off x="6828248" y="3834083"/>
            <a:ext cx="524028" cy="586015"/>
          </a:xfrm>
          <a:custGeom>
            <a:avLst/>
            <a:gdLst>
              <a:gd name="T0" fmla="*/ 3531 w 3631"/>
              <a:gd name="T1" fmla="*/ 0 h 4067"/>
              <a:gd name="T2" fmla="*/ 1249 w 3631"/>
              <a:gd name="T3" fmla="*/ 0 h 4067"/>
              <a:gd name="T4" fmla="*/ 1178 w 3631"/>
              <a:gd name="T5" fmla="*/ 29 h 4067"/>
              <a:gd name="T6" fmla="*/ 29 w 3631"/>
              <a:gd name="T7" fmla="*/ 1179 h 4067"/>
              <a:gd name="T8" fmla="*/ 0 w 3631"/>
              <a:gd name="T9" fmla="*/ 1249 h 4067"/>
              <a:gd name="T10" fmla="*/ 0 w 3631"/>
              <a:gd name="T11" fmla="*/ 3967 h 4067"/>
              <a:gd name="T12" fmla="*/ 100 w 3631"/>
              <a:gd name="T13" fmla="*/ 4067 h 4067"/>
              <a:gd name="T14" fmla="*/ 3531 w 3631"/>
              <a:gd name="T15" fmla="*/ 4067 h 4067"/>
              <a:gd name="T16" fmla="*/ 3631 w 3631"/>
              <a:gd name="T17" fmla="*/ 3967 h 4067"/>
              <a:gd name="T18" fmla="*/ 3631 w 3631"/>
              <a:gd name="T19" fmla="*/ 100 h 4067"/>
              <a:gd name="T20" fmla="*/ 3531 w 3631"/>
              <a:gd name="T21" fmla="*/ 0 h 4067"/>
              <a:gd name="T22" fmla="*/ 2636 w 3631"/>
              <a:gd name="T23" fmla="*/ 1442 h 4067"/>
              <a:gd name="T24" fmla="*/ 2932 w 3631"/>
              <a:gd name="T25" fmla="*/ 1442 h 4067"/>
              <a:gd name="T26" fmla="*/ 2932 w 3631"/>
              <a:gd name="T27" fmla="*/ 449 h 4067"/>
              <a:gd name="T28" fmla="*/ 2998 w 3631"/>
              <a:gd name="T29" fmla="*/ 382 h 4067"/>
              <a:gd name="T30" fmla="*/ 3065 w 3631"/>
              <a:gd name="T31" fmla="*/ 449 h 4067"/>
              <a:gd name="T32" fmla="*/ 3065 w 3631"/>
              <a:gd name="T33" fmla="*/ 1509 h 4067"/>
              <a:gd name="T34" fmla="*/ 2998 w 3631"/>
              <a:gd name="T35" fmla="*/ 1575 h 4067"/>
              <a:gd name="T36" fmla="*/ 2636 w 3631"/>
              <a:gd name="T37" fmla="*/ 1575 h 4067"/>
              <a:gd name="T38" fmla="*/ 2569 w 3631"/>
              <a:gd name="T39" fmla="*/ 1509 h 4067"/>
              <a:gd name="T40" fmla="*/ 2636 w 3631"/>
              <a:gd name="T41" fmla="*/ 1442 h 4067"/>
              <a:gd name="T42" fmla="*/ 1966 w 3631"/>
              <a:gd name="T43" fmla="*/ 1442 h 4067"/>
              <a:gd name="T44" fmla="*/ 2262 w 3631"/>
              <a:gd name="T45" fmla="*/ 1442 h 4067"/>
              <a:gd name="T46" fmla="*/ 2262 w 3631"/>
              <a:gd name="T47" fmla="*/ 449 h 4067"/>
              <a:gd name="T48" fmla="*/ 2329 w 3631"/>
              <a:gd name="T49" fmla="*/ 382 h 4067"/>
              <a:gd name="T50" fmla="*/ 2395 w 3631"/>
              <a:gd name="T51" fmla="*/ 449 h 4067"/>
              <a:gd name="T52" fmla="*/ 2395 w 3631"/>
              <a:gd name="T53" fmla="*/ 1509 h 4067"/>
              <a:gd name="T54" fmla="*/ 2329 w 3631"/>
              <a:gd name="T55" fmla="*/ 1575 h 4067"/>
              <a:gd name="T56" fmla="*/ 1966 w 3631"/>
              <a:gd name="T57" fmla="*/ 1575 h 4067"/>
              <a:gd name="T58" fmla="*/ 1899 w 3631"/>
              <a:gd name="T59" fmla="*/ 1509 h 4067"/>
              <a:gd name="T60" fmla="*/ 1966 w 3631"/>
              <a:gd name="T61" fmla="*/ 1442 h 4067"/>
              <a:gd name="T62" fmla="*/ 1296 w 3631"/>
              <a:gd name="T63" fmla="*/ 1442 h 4067"/>
              <a:gd name="T64" fmla="*/ 1592 w 3631"/>
              <a:gd name="T65" fmla="*/ 1442 h 4067"/>
              <a:gd name="T66" fmla="*/ 1592 w 3631"/>
              <a:gd name="T67" fmla="*/ 449 h 4067"/>
              <a:gd name="T68" fmla="*/ 1659 w 3631"/>
              <a:gd name="T69" fmla="*/ 382 h 4067"/>
              <a:gd name="T70" fmla="*/ 1726 w 3631"/>
              <a:gd name="T71" fmla="*/ 449 h 4067"/>
              <a:gd name="T72" fmla="*/ 1726 w 3631"/>
              <a:gd name="T73" fmla="*/ 1509 h 4067"/>
              <a:gd name="T74" fmla="*/ 1659 w 3631"/>
              <a:gd name="T75" fmla="*/ 1575 h 4067"/>
              <a:gd name="T76" fmla="*/ 1296 w 3631"/>
              <a:gd name="T77" fmla="*/ 1575 h 4067"/>
              <a:gd name="T78" fmla="*/ 1230 w 3631"/>
              <a:gd name="T79" fmla="*/ 1509 h 4067"/>
              <a:gd name="T80" fmla="*/ 1296 w 3631"/>
              <a:gd name="T81" fmla="*/ 1442 h 4067"/>
              <a:gd name="T82" fmla="*/ 3121 w 3631"/>
              <a:gd name="T83" fmla="*/ 3413 h 4067"/>
              <a:gd name="T84" fmla="*/ 510 w 3631"/>
              <a:gd name="T85" fmla="*/ 3413 h 4067"/>
              <a:gd name="T86" fmla="*/ 510 w 3631"/>
              <a:gd name="T87" fmla="*/ 2126 h 4067"/>
              <a:gd name="T88" fmla="*/ 3121 w 3631"/>
              <a:gd name="T89" fmla="*/ 2126 h 4067"/>
              <a:gd name="T90" fmla="*/ 3121 w 3631"/>
              <a:gd name="T91" fmla="*/ 3413 h 4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31" h="4067">
                <a:moveTo>
                  <a:pt x="3531" y="0"/>
                </a:moveTo>
                <a:lnTo>
                  <a:pt x="1249" y="0"/>
                </a:lnTo>
                <a:cubicBezTo>
                  <a:pt x="1222" y="0"/>
                  <a:pt x="1197" y="11"/>
                  <a:pt x="1178" y="29"/>
                </a:cubicBezTo>
                <a:lnTo>
                  <a:pt x="29" y="1179"/>
                </a:lnTo>
                <a:cubicBezTo>
                  <a:pt x="10" y="1197"/>
                  <a:pt x="0" y="1223"/>
                  <a:pt x="0" y="1249"/>
                </a:cubicBezTo>
                <a:lnTo>
                  <a:pt x="0" y="3967"/>
                </a:lnTo>
                <a:cubicBezTo>
                  <a:pt x="0" y="4022"/>
                  <a:pt x="44" y="4067"/>
                  <a:pt x="100" y="4067"/>
                </a:cubicBezTo>
                <a:lnTo>
                  <a:pt x="3531" y="4067"/>
                </a:lnTo>
                <a:cubicBezTo>
                  <a:pt x="3586" y="4067"/>
                  <a:pt x="3631" y="4022"/>
                  <a:pt x="3631" y="3967"/>
                </a:cubicBezTo>
                <a:lnTo>
                  <a:pt x="3631" y="100"/>
                </a:lnTo>
                <a:cubicBezTo>
                  <a:pt x="3631" y="45"/>
                  <a:pt x="3586" y="0"/>
                  <a:pt x="3531" y="0"/>
                </a:cubicBezTo>
                <a:close/>
                <a:moveTo>
                  <a:pt x="2636" y="1442"/>
                </a:moveTo>
                <a:lnTo>
                  <a:pt x="2932" y="1442"/>
                </a:lnTo>
                <a:lnTo>
                  <a:pt x="2932" y="449"/>
                </a:lnTo>
                <a:cubicBezTo>
                  <a:pt x="2932" y="412"/>
                  <a:pt x="2961" y="382"/>
                  <a:pt x="2998" y="382"/>
                </a:cubicBezTo>
                <a:cubicBezTo>
                  <a:pt x="3035" y="382"/>
                  <a:pt x="3065" y="412"/>
                  <a:pt x="3065" y="449"/>
                </a:cubicBezTo>
                <a:lnTo>
                  <a:pt x="3065" y="1509"/>
                </a:lnTo>
                <a:cubicBezTo>
                  <a:pt x="3065" y="1546"/>
                  <a:pt x="3035" y="1575"/>
                  <a:pt x="2998" y="1575"/>
                </a:cubicBezTo>
                <a:lnTo>
                  <a:pt x="2636" y="1575"/>
                </a:lnTo>
                <a:cubicBezTo>
                  <a:pt x="2599" y="1575"/>
                  <a:pt x="2569" y="1546"/>
                  <a:pt x="2569" y="1509"/>
                </a:cubicBezTo>
                <a:cubicBezTo>
                  <a:pt x="2569" y="1472"/>
                  <a:pt x="2599" y="1442"/>
                  <a:pt x="2636" y="1442"/>
                </a:cubicBezTo>
                <a:close/>
                <a:moveTo>
                  <a:pt x="1966" y="1442"/>
                </a:moveTo>
                <a:lnTo>
                  <a:pt x="2262" y="1442"/>
                </a:lnTo>
                <a:lnTo>
                  <a:pt x="2262" y="449"/>
                </a:lnTo>
                <a:cubicBezTo>
                  <a:pt x="2262" y="412"/>
                  <a:pt x="2292" y="382"/>
                  <a:pt x="2329" y="382"/>
                </a:cubicBezTo>
                <a:cubicBezTo>
                  <a:pt x="2366" y="382"/>
                  <a:pt x="2395" y="412"/>
                  <a:pt x="2395" y="449"/>
                </a:cubicBezTo>
                <a:lnTo>
                  <a:pt x="2395" y="1509"/>
                </a:lnTo>
                <a:cubicBezTo>
                  <a:pt x="2395" y="1546"/>
                  <a:pt x="2366" y="1575"/>
                  <a:pt x="2329" y="1575"/>
                </a:cubicBezTo>
                <a:lnTo>
                  <a:pt x="1966" y="1575"/>
                </a:lnTo>
                <a:cubicBezTo>
                  <a:pt x="1929" y="1575"/>
                  <a:pt x="1899" y="1546"/>
                  <a:pt x="1899" y="1509"/>
                </a:cubicBezTo>
                <a:cubicBezTo>
                  <a:pt x="1899" y="1472"/>
                  <a:pt x="1929" y="1442"/>
                  <a:pt x="1966" y="1442"/>
                </a:cubicBezTo>
                <a:close/>
                <a:moveTo>
                  <a:pt x="1296" y="1442"/>
                </a:moveTo>
                <a:lnTo>
                  <a:pt x="1592" y="1442"/>
                </a:lnTo>
                <a:lnTo>
                  <a:pt x="1592" y="449"/>
                </a:lnTo>
                <a:cubicBezTo>
                  <a:pt x="1592" y="412"/>
                  <a:pt x="1622" y="382"/>
                  <a:pt x="1659" y="382"/>
                </a:cubicBezTo>
                <a:cubicBezTo>
                  <a:pt x="1696" y="382"/>
                  <a:pt x="1726" y="412"/>
                  <a:pt x="1726" y="449"/>
                </a:cubicBezTo>
                <a:lnTo>
                  <a:pt x="1726" y="1509"/>
                </a:lnTo>
                <a:cubicBezTo>
                  <a:pt x="1726" y="1546"/>
                  <a:pt x="1696" y="1575"/>
                  <a:pt x="1659" y="1575"/>
                </a:cubicBezTo>
                <a:lnTo>
                  <a:pt x="1296" y="1575"/>
                </a:lnTo>
                <a:cubicBezTo>
                  <a:pt x="1260" y="1575"/>
                  <a:pt x="1230" y="1546"/>
                  <a:pt x="1230" y="1509"/>
                </a:cubicBezTo>
                <a:cubicBezTo>
                  <a:pt x="1230" y="1472"/>
                  <a:pt x="1260" y="1442"/>
                  <a:pt x="1296" y="1442"/>
                </a:cubicBezTo>
                <a:close/>
                <a:moveTo>
                  <a:pt x="3121" y="3413"/>
                </a:moveTo>
                <a:lnTo>
                  <a:pt x="510" y="3413"/>
                </a:lnTo>
                <a:lnTo>
                  <a:pt x="510" y="2126"/>
                </a:lnTo>
                <a:lnTo>
                  <a:pt x="3121" y="2126"/>
                </a:lnTo>
                <a:lnTo>
                  <a:pt x="3121" y="3413"/>
                </a:lnTo>
                <a:close/>
              </a:path>
            </a:pathLst>
          </a:cu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solidFill>
                <a:srgbClr val="44546A"/>
              </a:solidFill>
              <a:latin typeface="思源黑体 Normal" panose="020B0400000000000000" pitchFamily="34" charset="-122"/>
              <a:ea typeface="思源黑体 Normal" panose="020B0400000000000000" pitchFamily="34" charset="-122"/>
            </a:endParaRPr>
          </a:p>
        </p:txBody>
      </p:sp>
      <p:sp>
        <p:nvSpPr>
          <p:cNvPr id="32" name="文本框 31">
            <a:extLst>
              <a:ext uri="{FF2B5EF4-FFF2-40B4-BE49-F238E27FC236}">
                <a16:creationId xmlns:a16="http://schemas.microsoft.com/office/drawing/2014/main" id="{AA03521A-12C9-1343-BE2F-85AB56624CA5}"/>
              </a:ext>
            </a:extLst>
          </p:cNvPr>
          <p:cNvSpPr txBox="1"/>
          <p:nvPr/>
        </p:nvSpPr>
        <p:spPr>
          <a:xfrm>
            <a:off x="6944198" y="2248710"/>
            <a:ext cx="3791097" cy="461665"/>
          </a:xfrm>
          <a:prstGeom prst="rect">
            <a:avLst/>
          </a:prstGeom>
          <a:noFill/>
        </p:spPr>
        <p:txBody>
          <a:bodyPr wrap="square" rtlCol="0">
            <a:spAutoFit/>
          </a:bodyPr>
          <a:lstStyle/>
          <a:p>
            <a:r>
              <a:rPr kumimoji="1" lang="zh-CN" altLang="en-US" sz="1200" dirty="0">
                <a:solidFill>
                  <a:prstClr val="black">
                    <a:lumMod val="50000"/>
                    <a:lumOff val="50000"/>
                  </a:prstClr>
                </a:solidFill>
                <a:latin typeface="+mn-ea"/>
                <a:ea typeface="思源黑体 CN Regular"/>
                <a:cs typeface="+mn-ea"/>
              </a:rPr>
              <a:t>基于分析结果，生成字段级、表级或系统级的数据血缘图，直观展示数据流转路径。</a:t>
            </a:r>
          </a:p>
        </p:txBody>
      </p:sp>
      <p:sp>
        <p:nvSpPr>
          <p:cNvPr id="33" name="文本框 32">
            <a:extLst>
              <a:ext uri="{FF2B5EF4-FFF2-40B4-BE49-F238E27FC236}">
                <a16:creationId xmlns:a16="http://schemas.microsoft.com/office/drawing/2014/main" id="{E74D6E62-7EAF-3E48-9EDD-86061B323FE6}"/>
              </a:ext>
            </a:extLst>
          </p:cNvPr>
          <p:cNvSpPr txBox="1"/>
          <p:nvPr/>
        </p:nvSpPr>
        <p:spPr>
          <a:xfrm>
            <a:off x="7553797" y="1266962"/>
            <a:ext cx="2031325" cy="369332"/>
          </a:xfrm>
          <a:prstGeom prst="rect">
            <a:avLst/>
          </a:prstGeom>
          <a:noFill/>
        </p:spPr>
        <p:txBody>
          <a:bodyPr wrap="none" rtlCol="0">
            <a:spAutoFit/>
          </a:bodyPr>
          <a:lstStyle/>
          <a:p>
            <a:r>
              <a:rPr lang="zh-CN" altLang="en-US" dirty="0"/>
              <a:t>生成可视化血缘图</a:t>
            </a:r>
          </a:p>
        </p:txBody>
      </p:sp>
      <p:sp>
        <p:nvSpPr>
          <p:cNvPr id="34" name="文本框 33">
            <a:extLst>
              <a:ext uri="{FF2B5EF4-FFF2-40B4-BE49-F238E27FC236}">
                <a16:creationId xmlns:a16="http://schemas.microsoft.com/office/drawing/2014/main" id="{DCEBFB45-A446-B540-B1D5-2D9E4A05FD84}"/>
              </a:ext>
            </a:extLst>
          </p:cNvPr>
          <p:cNvSpPr txBox="1"/>
          <p:nvPr/>
        </p:nvSpPr>
        <p:spPr>
          <a:xfrm>
            <a:off x="1620030" y="1144059"/>
            <a:ext cx="2492990" cy="400110"/>
          </a:xfrm>
          <a:prstGeom prst="rect">
            <a:avLst/>
          </a:prstGeom>
          <a:noFill/>
        </p:spPr>
        <p:txBody>
          <a:bodyPr wrap="none" rtlCol="0">
            <a:spAutoFit/>
          </a:bodyPr>
          <a:lstStyle/>
          <a:p>
            <a:r>
              <a:rPr lang="zh-CN" altLang="en-US" sz="2000" dirty="0"/>
              <a:t>自动化提取血缘信息</a:t>
            </a:r>
          </a:p>
        </p:txBody>
      </p:sp>
      <p:sp>
        <p:nvSpPr>
          <p:cNvPr id="35" name="文本框 34">
            <a:extLst>
              <a:ext uri="{FF2B5EF4-FFF2-40B4-BE49-F238E27FC236}">
                <a16:creationId xmlns:a16="http://schemas.microsoft.com/office/drawing/2014/main" id="{DA429A08-0ACB-5F47-A23D-6DCB86D75DDF}"/>
              </a:ext>
            </a:extLst>
          </p:cNvPr>
          <p:cNvSpPr txBox="1"/>
          <p:nvPr/>
        </p:nvSpPr>
        <p:spPr>
          <a:xfrm>
            <a:off x="1536455" y="3931504"/>
            <a:ext cx="172354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000" noProof="0" dirty="0">
                <a:solidFill>
                  <a:prstClr val="black">
                    <a:lumMod val="75000"/>
                    <a:lumOff val="25000"/>
                  </a:prstClr>
                </a:solidFill>
                <a:latin typeface="+mn-ea"/>
                <a:ea typeface="思源黑体 CN Regular"/>
              </a:rPr>
              <a:t>外部系统集成</a:t>
            </a:r>
            <a:endParaRPr kumimoji="1" lang="zh-CN" altLang="en-US" sz="2000" b="0" i="0" u="none" strike="noStrike" kern="1200" cap="none" spc="0" normalizeH="0" baseline="0" noProof="0" dirty="0">
              <a:ln>
                <a:noFill/>
              </a:ln>
              <a:solidFill>
                <a:prstClr val="black">
                  <a:lumMod val="75000"/>
                  <a:lumOff val="25000"/>
                </a:prstClr>
              </a:solidFill>
              <a:effectLst/>
              <a:uLnTx/>
              <a:uFillTx/>
              <a:latin typeface="+mn-ea"/>
              <a:ea typeface="思源黑体 CN Regular"/>
            </a:endParaRPr>
          </a:p>
        </p:txBody>
      </p:sp>
      <p:sp>
        <p:nvSpPr>
          <p:cNvPr id="36" name="文本框 35">
            <a:extLst>
              <a:ext uri="{FF2B5EF4-FFF2-40B4-BE49-F238E27FC236}">
                <a16:creationId xmlns:a16="http://schemas.microsoft.com/office/drawing/2014/main" id="{1AFB42FF-8E3F-204C-8F8C-00FA006A109F}"/>
              </a:ext>
            </a:extLst>
          </p:cNvPr>
          <p:cNvSpPr txBox="1"/>
          <p:nvPr/>
        </p:nvSpPr>
        <p:spPr>
          <a:xfrm>
            <a:off x="7568546" y="3941336"/>
            <a:ext cx="1980029" cy="400110"/>
          </a:xfrm>
          <a:prstGeom prst="rect">
            <a:avLst/>
          </a:prstGeom>
          <a:noFill/>
        </p:spPr>
        <p:txBody>
          <a:bodyPr wrap="none" rtlCol="0">
            <a:spAutoFit/>
          </a:bodyPr>
          <a:lstStyle/>
          <a:p>
            <a:r>
              <a:rPr lang="zh-CN" altLang="en-US" sz="2000" dirty="0"/>
              <a:t>增量分析与更新</a:t>
            </a:r>
          </a:p>
        </p:txBody>
      </p:sp>
      <p:sp>
        <p:nvSpPr>
          <p:cNvPr id="37" name="文本框 36">
            <a:extLst>
              <a:ext uri="{FF2B5EF4-FFF2-40B4-BE49-F238E27FC236}">
                <a16:creationId xmlns:a16="http://schemas.microsoft.com/office/drawing/2014/main" id="{A4DE109D-31B2-0B44-A9A6-3FACDC820FF0}"/>
              </a:ext>
            </a:extLst>
          </p:cNvPr>
          <p:cNvSpPr txBox="1"/>
          <p:nvPr/>
        </p:nvSpPr>
        <p:spPr>
          <a:xfrm>
            <a:off x="833450" y="2007820"/>
            <a:ext cx="3791097" cy="116769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1200" noProof="0" dirty="0">
                <a:solidFill>
                  <a:prstClr val="black">
                    <a:lumMod val="50000"/>
                    <a:lumOff val="50000"/>
                  </a:prstClr>
                </a:solidFill>
                <a:latin typeface="+mn-ea"/>
                <a:ea typeface="思源黑体 CN Regular"/>
                <a:cs typeface="+mn-ea"/>
                <a:sym typeface="+mn-lt"/>
              </a:rPr>
              <a:t>解析多种代码格式，自动提取字段来源、关联关系：</a:t>
            </a:r>
            <a:endParaRPr kumimoji="1" lang="en-US" altLang="zh-CN" sz="1200" noProof="0" dirty="0">
              <a:solidFill>
                <a:prstClr val="black">
                  <a:lumMod val="50000"/>
                  <a:lumOff val="50000"/>
                </a:prstClr>
              </a:solidFill>
              <a:latin typeface="+mn-ea"/>
              <a:ea typeface="思源黑体 CN Regular"/>
              <a:cs typeface="+mn-ea"/>
              <a:sym typeface="+mn-lt"/>
            </a:endParaRPr>
          </a:p>
          <a:p>
            <a:pPr marL="171450" marR="0" lvl="0" indent="-171450" algn="l" defTabSz="914400" rtl="0" eaLnBrk="1" fontAlgn="auto" latinLnBrk="0" hangingPunct="1">
              <a:lnSpc>
                <a:spcPct val="150000"/>
              </a:lnSpc>
              <a:spcBef>
                <a:spcPts val="0"/>
              </a:spcBef>
              <a:spcAft>
                <a:spcPts val="0"/>
              </a:spcAft>
              <a:buClrTx/>
              <a:buSzTx/>
              <a:buFontTx/>
              <a:buChar char="-"/>
              <a:tabLst/>
              <a:defRPr/>
            </a:pPr>
            <a:r>
              <a:rPr kumimoji="1" lang="en-US" altLang="zh-CN" sz="1200" b="0" i="0" u="none" strike="noStrike" kern="1200" cap="none" spc="0" normalizeH="0" baseline="0" dirty="0">
                <a:ln>
                  <a:noFill/>
                </a:ln>
                <a:solidFill>
                  <a:prstClr val="black">
                    <a:lumMod val="50000"/>
                    <a:lumOff val="50000"/>
                  </a:prstClr>
                </a:solidFill>
                <a:effectLst/>
                <a:uLnTx/>
                <a:uFillTx/>
                <a:latin typeface="+mn-ea"/>
                <a:ea typeface="思源黑体 CN Regular"/>
                <a:cs typeface="+mn-ea"/>
                <a:sym typeface="+mn-lt"/>
              </a:rPr>
              <a:t>Java</a:t>
            </a:r>
            <a:r>
              <a:rPr kumimoji="1" lang="zh-CN" altLang="en-US" sz="1200" b="0" i="0" u="none" strike="noStrike" kern="1200" cap="none" spc="0" normalizeH="0" baseline="0" dirty="0">
                <a:ln>
                  <a:noFill/>
                </a:ln>
                <a:solidFill>
                  <a:prstClr val="black">
                    <a:lumMod val="50000"/>
                    <a:lumOff val="50000"/>
                  </a:prstClr>
                </a:solidFill>
                <a:effectLst/>
                <a:uLnTx/>
                <a:uFillTx/>
                <a:latin typeface="+mn-ea"/>
                <a:ea typeface="思源黑体 CN Regular"/>
                <a:cs typeface="+mn-ea"/>
                <a:sym typeface="+mn-lt"/>
              </a:rPr>
              <a:t> </a:t>
            </a:r>
            <a:r>
              <a:rPr kumimoji="1" lang="zh-CN" altLang="en-US" sz="1200" dirty="0">
                <a:solidFill>
                  <a:prstClr val="black">
                    <a:lumMod val="50000"/>
                    <a:lumOff val="50000"/>
                  </a:prstClr>
                </a:solidFill>
                <a:latin typeface="+mn-ea"/>
                <a:ea typeface="思源黑体 CN Regular"/>
                <a:cs typeface="+mn-ea"/>
                <a:sym typeface="+mn-lt"/>
              </a:rPr>
              <a:t> </a:t>
            </a:r>
            <a:r>
              <a:rPr kumimoji="1" lang="en-US" altLang="zh-CN" sz="1200" dirty="0">
                <a:solidFill>
                  <a:prstClr val="black">
                    <a:lumMod val="50000"/>
                    <a:lumOff val="50000"/>
                  </a:prstClr>
                </a:solidFill>
                <a:latin typeface="+mn-ea"/>
                <a:ea typeface="思源黑体 CN Regular"/>
                <a:cs typeface="+mn-ea"/>
                <a:sym typeface="+mn-lt"/>
              </a:rPr>
              <a:t>-&gt;</a:t>
            </a:r>
            <a:r>
              <a:rPr kumimoji="1" lang="zh-CN" altLang="en-US" sz="1200" dirty="0">
                <a:solidFill>
                  <a:prstClr val="black">
                    <a:lumMod val="50000"/>
                    <a:lumOff val="50000"/>
                  </a:prstClr>
                </a:solidFill>
                <a:latin typeface="+mn-ea"/>
                <a:ea typeface="思源黑体 CN Regular"/>
                <a:cs typeface="+mn-ea"/>
                <a:sym typeface="+mn-lt"/>
              </a:rPr>
              <a:t> </a:t>
            </a:r>
            <a:r>
              <a:rPr kumimoji="1" lang="en-US" altLang="zh-CN" sz="1200" dirty="0">
                <a:solidFill>
                  <a:prstClr val="black">
                    <a:lumMod val="50000"/>
                    <a:lumOff val="50000"/>
                  </a:prstClr>
                </a:solidFill>
                <a:latin typeface="+mn-ea"/>
                <a:ea typeface="思源黑体 CN Regular"/>
                <a:cs typeface="+mn-ea"/>
                <a:sym typeface="+mn-lt"/>
              </a:rPr>
              <a:t>Java</a:t>
            </a:r>
            <a:r>
              <a:rPr kumimoji="1" lang="zh-CN" altLang="en-US" sz="1200" dirty="0">
                <a:solidFill>
                  <a:prstClr val="black">
                    <a:lumMod val="50000"/>
                    <a:lumOff val="50000"/>
                  </a:prstClr>
                </a:solidFill>
                <a:latin typeface="+mn-ea"/>
                <a:ea typeface="思源黑体 CN Regular"/>
                <a:cs typeface="+mn-ea"/>
                <a:sym typeface="+mn-lt"/>
              </a:rPr>
              <a:t> </a:t>
            </a:r>
            <a:r>
              <a:rPr kumimoji="1" lang="en-US" altLang="zh-CN" sz="1200" dirty="0">
                <a:solidFill>
                  <a:prstClr val="black">
                    <a:lumMod val="50000"/>
                    <a:lumOff val="50000"/>
                  </a:prstClr>
                </a:solidFill>
                <a:latin typeface="+mn-ea"/>
                <a:ea typeface="思源黑体 CN Regular"/>
                <a:cs typeface="+mn-ea"/>
                <a:sym typeface="+mn-lt"/>
              </a:rPr>
              <a:t>Parser</a:t>
            </a:r>
            <a:r>
              <a:rPr kumimoji="1" lang="zh-CN" altLang="en-US" sz="1200" dirty="0">
                <a:solidFill>
                  <a:prstClr val="black">
                    <a:lumMod val="50000"/>
                    <a:lumOff val="50000"/>
                  </a:prstClr>
                </a:solidFill>
                <a:latin typeface="+mn-ea"/>
                <a:ea typeface="思源黑体 CN Regular"/>
                <a:cs typeface="+mn-ea"/>
                <a:sym typeface="+mn-lt"/>
              </a:rPr>
              <a:t> 代码静态分析</a:t>
            </a:r>
            <a:endParaRPr kumimoji="1" lang="en-US" altLang="zh-CN" sz="1200" dirty="0">
              <a:solidFill>
                <a:prstClr val="black">
                  <a:lumMod val="50000"/>
                  <a:lumOff val="50000"/>
                </a:prstClr>
              </a:solidFill>
              <a:latin typeface="+mn-ea"/>
              <a:ea typeface="思源黑体 CN Regular"/>
              <a:cs typeface="+mn-ea"/>
              <a:sym typeface="+mn-lt"/>
            </a:endParaRPr>
          </a:p>
          <a:p>
            <a:pPr marL="171450" marR="0" lvl="0" indent="-171450" algn="l" defTabSz="914400" rtl="0" eaLnBrk="1" fontAlgn="auto" latinLnBrk="0" hangingPunct="1">
              <a:lnSpc>
                <a:spcPct val="150000"/>
              </a:lnSpc>
              <a:spcBef>
                <a:spcPts val="0"/>
              </a:spcBef>
              <a:spcAft>
                <a:spcPts val="0"/>
              </a:spcAft>
              <a:buClrTx/>
              <a:buSzTx/>
              <a:buFontTx/>
              <a:buChar char="-"/>
              <a:tabLst/>
              <a:defRPr/>
            </a:pP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Xml</a:t>
            </a:r>
          </a:p>
          <a:p>
            <a:pPr marL="171450" marR="0" lvl="0" indent="-171450" algn="l" defTabSz="914400" rtl="0" eaLnBrk="1" fontAlgn="auto" latinLnBrk="0" hangingPunct="1">
              <a:lnSpc>
                <a:spcPct val="150000"/>
              </a:lnSpc>
              <a:spcBef>
                <a:spcPts val="0"/>
              </a:spcBef>
              <a:spcAft>
                <a:spcPts val="0"/>
              </a:spcAft>
              <a:buClrTx/>
              <a:buSzTx/>
              <a:buFontTx/>
              <a:buChar char="-"/>
              <a:tabLst/>
              <a:defRPr/>
            </a:pPr>
            <a:r>
              <a:rPr kumimoji="1" lang="en-US" altLang="zh-CN" sz="1200" noProof="0" dirty="0">
                <a:solidFill>
                  <a:prstClr val="black">
                    <a:lumMod val="50000"/>
                    <a:lumOff val="50000"/>
                  </a:prstClr>
                </a:solidFill>
                <a:latin typeface="+mn-ea"/>
                <a:ea typeface="思源黑体 CN Regular"/>
                <a:cs typeface="+mn-ea"/>
                <a:sym typeface="+mn-lt"/>
              </a:rPr>
              <a:t>SQL</a:t>
            </a:r>
            <a:r>
              <a:rPr kumimoji="1" lang="zh-CN" altLang="en-US" sz="1200" noProof="0" dirty="0">
                <a:solidFill>
                  <a:prstClr val="black">
                    <a:lumMod val="50000"/>
                    <a:lumOff val="50000"/>
                  </a:prstClr>
                </a:solidFill>
                <a:latin typeface="+mn-ea"/>
                <a:ea typeface="思源黑体 CN Regular"/>
                <a:cs typeface="+mn-ea"/>
                <a:sym typeface="+mn-lt"/>
              </a:rPr>
              <a:t> </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38" name="文本框 37">
            <a:extLst>
              <a:ext uri="{FF2B5EF4-FFF2-40B4-BE49-F238E27FC236}">
                <a16:creationId xmlns:a16="http://schemas.microsoft.com/office/drawing/2014/main" id="{0ED4CD06-0133-DA41-A1B3-8BBA7FDA3621}"/>
              </a:ext>
            </a:extLst>
          </p:cNvPr>
          <p:cNvSpPr txBox="1"/>
          <p:nvPr/>
        </p:nvSpPr>
        <p:spPr>
          <a:xfrm>
            <a:off x="843281" y="4633033"/>
            <a:ext cx="3791097" cy="613694"/>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Tx/>
              <a:buChar char="-"/>
              <a:tabLst/>
              <a:defRPr/>
            </a:pPr>
            <a:r>
              <a:rPr kumimoji="1" lang="zh-CN" altLang="en-US"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对外提供</a:t>
            </a:r>
            <a:r>
              <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rPr>
              <a:t>API</a:t>
            </a:r>
            <a:r>
              <a:rPr kumimoji="1" lang="zh-CN" altLang="en-US" sz="1200" noProof="0" dirty="0">
                <a:solidFill>
                  <a:prstClr val="black">
                    <a:lumMod val="50000"/>
                    <a:lumOff val="50000"/>
                  </a:prstClr>
                </a:solidFill>
                <a:latin typeface="+mn-ea"/>
                <a:ea typeface="思源黑体 CN Regular"/>
                <a:cs typeface="+mn-ea"/>
                <a:sym typeface="+mn-lt"/>
              </a:rPr>
              <a:t>提供代码层面</a:t>
            </a:r>
            <a:r>
              <a:rPr kumimoji="1" lang="en-US" altLang="zh-CN" sz="1200" noProof="0" dirty="0">
                <a:solidFill>
                  <a:prstClr val="black">
                    <a:lumMod val="50000"/>
                    <a:lumOff val="50000"/>
                  </a:prstClr>
                </a:solidFill>
                <a:latin typeface="+mn-ea"/>
                <a:ea typeface="思源黑体 CN Regular"/>
                <a:cs typeface="+mn-ea"/>
                <a:sym typeface="+mn-lt"/>
              </a:rPr>
              <a:t>Data</a:t>
            </a:r>
            <a:r>
              <a:rPr kumimoji="1" lang="zh-CN" altLang="en-US" sz="1200" noProof="0" dirty="0">
                <a:solidFill>
                  <a:prstClr val="black">
                    <a:lumMod val="50000"/>
                    <a:lumOff val="50000"/>
                  </a:prstClr>
                </a:solidFill>
                <a:latin typeface="+mn-ea"/>
                <a:ea typeface="思源黑体 CN Regular"/>
                <a:cs typeface="+mn-ea"/>
                <a:sym typeface="+mn-lt"/>
              </a:rPr>
              <a:t> </a:t>
            </a:r>
            <a:r>
              <a:rPr kumimoji="1" lang="en-US" altLang="zh-CN" sz="1200" dirty="0">
                <a:solidFill>
                  <a:prstClr val="black">
                    <a:lumMod val="50000"/>
                    <a:lumOff val="50000"/>
                  </a:prstClr>
                </a:solidFill>
                <a:latin typeface="+mn-ea"/>
                <a:ea typeface="思源黑体 CN Regular"/>
                <a:cs typeface="+mn-ea"/>
                <a:sym typeface="+mn-lt"/>
              </a:rPr>
              <a:t>Lineage</a:t>
            </a:r>
            <a:r>
              <a:rPr kumimoji="1" lang="zh-CN" altLang="en-US" sz="1200" dirty="0">
                <a:solidFill>
                  <a:prstClr val="black">
                    <a:lumMod val="50000"/>
                    <a:lumOff val="50000"/>
                  </a:prstClr>
                </a:solidFill>
                <a:latin typeface="+mn-ea"/>
                <a:ea typeface="思源黑体 CN Regular"/>
                <a:cs typeface="+mn-ea"/>
                <a:sym typeface="+mn-lt"/>
              </a:rPr>
              <a:t>结果</a:t>
            </a:r>
            <a:endParaRPr kumimoji="1" lang="en-US" altLang="zh-CN" sz="1200" dirty="0">
              <a:solidFill>
                <a:prstClr val="black">
                  <a:lumMod val="50000"/>
                  <a:lumOff val="50000"/>
                </a:prstClr>
              </a:solidFill>
              <a:latin typeface="+mn-ea"/>
              <a:ea typeface="思源黑体 CN Regular"/>
              <a:cs typeface="+mn-ea"/>
              <a:sym typeface="+mn-lt"/>
            </a:endParaRPr>
          </a:p>
          <a:p>
            <a:pPr marL="171450" marR="0" lvl="0" indent="-171450" algn="l" defTabSz="914400" rtl="0" eaLnBrk="1" fontAlgn="auto" latinLnBrk="0" hangingPunct="1">
              <a:lnSpc>
                <a:spcPct val="150000"/>
              </a:lnSpc>
              <a:spcBef>
                <a:spcPts val="0"/>
              </a:spcBef>
              <a:spcAft>
                <a:spcPts val="0"/>
              </a:spcAft>
              <a:buClrTx/>
              <a:buSzTx/>
              <a:buFontTx/>
              <a:buChar char="-"/>
              <a:tabLst/>
              <a:defRPr/>
            </a:pPr>
            <a:r>
              <a:rPr kumimoji="1" lang="zh-CN" altLang="en-US" sz="1200" dirty="0">
                <a:solidFill>
                  <a:prstClr val="black">
                    <a:lumMod val="50000"/>
                    <a:lumOff val="50000"/>
                  </a:prstClr>
                </a:solidFill>
                <a:latin typeface="+mn-ea"/>
                <a:ea typeface="思源黑体 CN Regular"/>
                <a:cs typeface="+mn-ea"/>
                <a:sym typeface="+mn-lt"/>
              </a:rPr>
              <a:t>接入外部系统（如</a:t>
            </a:r>
            <a:r>
              <a:rPr kumimoji="1" lang="en-US" altLang="zh-CN" sz="1200" dirty="0">
                <a:solidFill>
                  <a:prstClr val="black">
                    <a:lumMod val="50000"/>
                    <a:lumOff val="50000"/>
                  </a:prstClr>
                </a:solidFill>
                <a:latin typeface="+mn-ea"/>
                <a:ea typeface="思源黑体 CN Regular"/>
                <a:cs typeface="+mn-ea"/>
                <a:sym typeface="+mn-lt"/>
              </a:rPr>
              <a:t>Viper</a:t>
            </a:r>
            <a:r>
              <a:rPr kumimoji="1" lang="zh-CN" altLang="en-US" sz="1200" dirty="0">
                <a:solidFill>
                  <a:prstClr val="black">
                    <a:lumMod val="50000"/>
                    <a:lumOff val="50000"/>
                  </a:prstClr>
                </a:solidFill>
                <a:latin typeface="+mn-ea"/>
                <a:ea typeface="思源黑体 CN Regular"/>
                <a:cs typeface="+mn-ea"/>
                <a:sym typeface="+mn-lt"/>
              </a:rPr>
              <a:t>）进行误差校验、数据验证</a:t>
            </a:r>
            <a:endParaRPr kumimoji="1" lang="en-US" altLang="zh-CN" sz="1200" b="0" i="0" u="none" strike="noStrike" kern="1200" cap="none" spc="0" normalizeH="0" baseline="0" noProof="0" dirty="0">
              <a:ln>
                <a:noFill/>
              </a:ln>
              <a:solidFill>
                <a:prstClr val="black">
                  <a:lumMod val="50000"/>
                  <a:lumOff val="50000"/>
                </a:prstClr>
              </a:solidFill>
              <a:effectLst/>
              <a:uLnTx/>
              <a:uFillTx/>
              <a:latin typeface="+mn-ea"/>
              <a:ea typeface="思源黑体 CN Regular"/>
              <a:cs typeface="+mn-ea"/>
              <a:sym typeface="+mn-lt"/>
            </a:endParaRPr>
          </a:p>
        </p:txBody>
      </p:sp>
      <p:sp>
        <p:nvSpPr>
          <p:cNvPr id="39" name="文本框 38">
            <a:extLst>
              <a:ext uri="{FF2B5EF4-FFF2-40B4-BE49-F238E27FC236}">
                <a16:creationId xmlns:a16="http://schemas.microsoft.com/office/drawing/2014/main" id="{11477159-CF33-C243-8DB7-DDB14FBCFFB7}"/>
              </a:ext>
            </a:extLst>
          </p:cNvPr>
          <p:cNvSpPr txBox="1"/>
          <p:nvPr/>
        </p:nvSpPr>
        <p:spPr>
          <a:xfrm>
            <a:off x="6698391" y="4628117"/>
            <a:ext cx="3791097" cy="613694"/>
          </a:xfrm>
          <a:prstGeom prst="rect">
            <a:avLst/>
          </a:prstGeom>
          <a:noFill/>
        </p:spPr>
        <p:txBody>
          <a:bodyPr wrap="square" rtlCol="0">
            <a:spAutoFit/>
          </a:bodyPr>
          <a:lstStyle/>
          <a:p>
            <a:pPr marL="171450" indent="-171450">
              <a:lnSpc>
                <a:spcPct val="150000"/>
              </a:lnSpc>
              <a:buFontTx/>
              <a:buChar char="-"/>
              <a:defRPr/>
            </a:pPr>
            <a:r>
              <a:rPr kumimoji="1" lang="zh-CN" altLang="en-US" sz="1200" dirty="0">
                <a:solidFill>
                  <a:prstClr val="black">
                    <a:lumMod val="50000"/>
                    <a:lumOff val="50000"/>
                  </a:prstClr>
                </a:solidFill>
                <a:latin typeface="+mn-ea"/>
                <a:ea typeface="思源黑体 CN Regular"/>
                <a:cs typeface="+mn-ea"/>
              </a:rPr>
              <a:t>支持增量代码分析，实时更新血缘信息，适应频繁的代码变更。</a:t>
            </a:r>
          </a:p>
        </p:txBody>
      </p:sp>
    </p:spTree>
    <p:extLst>
      <p:ext uri="{BB962C8B-B14F-4D97-AF65-F5344CB8AC3E}">
        <p14:creationId xmlns:p14="http://schemas.microsoft.com/office/powerpoint/2010/main" val="316035743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dissolve">
                                      <p:cBhvr>
                                        <p:cTn id="13" dur="500"/>
                                        <p:tgtEl>
                                          <p:spTgt spid="3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dissolve">
                                      <p:cBhvr>
                                        <p:cTn id="19" dur="500"/>
                                        <p:tgtEl>
                                          <p:spTgt spid="3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dissolve">
                                      <p:cBhvr>
                                        <p:cTn id="25" dur="500"/>
                                        <p:tgtEl>
                                          <p:spTgt spid="3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dissolve">
                                      <p:cBhvr>
                                        <p:cTn id="2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5" grpId="0"/>
      <p:bldP spid="36" grpId="0"/>
      <p:bldP spid="37"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14157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ea typeface="思源黑体 CN Regular"/>
              </a:rPr>
              <a:t>技术方案</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pic>
        <p:nvPicPr>
          <p:cNvPr id="1028" name="Picture 4">
            <a:extLst>
              <a:ext uri="{FF2B5EF4-FFF2-40B4-BE49-F238E27FC236}">
                <a16:creationId xmlns:a16="http://schemas.microsoft.com/office/drawing/2014/main" id="{055BB77D-2868-3344-89B5-4BE749AD63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074" y="1162455"/>
            <a:ext cx="10264877" cy="536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78449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F8679FC-8B9E-6441-A79D-AFE13CFD3A13}"/>
              </a:ext>
            </a:extLst>
          </p:cNvPr>
          <p:cNvSpPr txBox="1"/>
          <p:nvPr/>
        </p:nvSpPr>
        <p:spPr>
          <a:xfrm>
            <a:off x="1151904" y="237507"/>
            <a:ext cx="524611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dirty="0">
                <a:solidFill>
                  <a:srgbClr val="44546A"/>
                </a:solidFill>
                <a:latin typeface="+mn-ea"/>
                <a:ea typeface="思源黑体 CN Regular"/>
              </a:rPr>
              <a:t>技术方案 </a:t>
            </a:r>
            <a:r>
              <a:rPr kumimoji="1" lang="en-US" altLang="zh-CN" sz="2400" dirty="0">
                <a:solidFill>
                  <a:srgbClr val="44546A"/>
                </a:solidFill>
                <a:latin typeface="+mn-ea"/>
                <a:ea typeface="思源黑体 CN Regular"/>
              </a:rPr>
              <a:t>——</a:t>
            </a:r>
            <a:r>
              <a:rPr kumimoji="1" lang="zh-CN" altLang="en-US" sz="2400" dirty="0">
                <a:solidFill>
                  <a:srgbClr val="44546A"/>
                </a:solidFill>
                <a:latin typeface="+mn-ea"/>
                <a:ea typeface="思源黑体 CN Regular"/>
              </a:rPr>
              <a:t> 以</a:t>
            </a:r>
            <a:r>
              <a:rPr kumimoji="1" lang="en-US" altLang="zh-CN" sz="2400" dirty="0">
                <a:solidFill>
                  <a:srgbClr val="44546A"/>
                </a:solidFill>
                <a:latin typeface="+mn-ea"/>
                <a:ea typeface="思源黑体 CN Regular"/>
              </a:rPr>
              <a:t>Java</a:t>
            </a:r>
            <a:r>
              <a:rPr kumimoji="1" lang="zh-CN" altLang="en-US" sz="2400" dirty="0">
                <a:solidFill>
                  <a:srgbClr val="44546A"/>
                </a:solidFill>
                <a:latin typeface="+mn-ea"/>
                <a:ea typeface="思源黑体 CN Regular"/>
              </a:rPr>
              <a:t> 代码解析为例</a:t>
            </a:r>
            <a:endParaRPr kumimoji="1" lang="zh-CN" altLang="en-US" sz="2400" b="0" i="0" u="none" strike="noStrike" kern="1200" cap="none" spc="0" normalizeH="0" baseline="0" noProof="0" dirty="0">
              <a:ln>
                <a:noFill/>
              </a:ln>
              <a:solidFill>
                <a:srgbClr val="44546A"/>
              </a:solidFill>
              <a:effectLst/>
              <a:uLnTx/>
              <a:uFillTx/>
              <a:latin typeface="+mn-ea"/>
              <a:ea typeface="思源黑体 CN Regular"/>
              <a:cs typeface="+mn-cs"/>
            </a:endParaRPr>
          </a:p>
        </p:txBody>
      </p:sp>
      <p:sp>
        <p:nvSpPr>
          <p:cNvPr id="3" name="文本框 2">
            <a:extLst>
              <a:ext uri="{FF2B5EF4-FFF2-40B4-BE49-F238E27FC236}">
                <a16:creationId xmlns:a16="http://schemas.microsoft.com/office/drawing/2014/main" id="{2B21CF14-C87E-1641-A6AF-AA075C745F06}"/>
              </a:ext>
            </a:extLst>
          </p:cNvPr>
          <p:cNvSpPr txBox="1"/>
          <p:nvPr/>
        </p:nvSpPr>
        <p:spPr>
          <a:xfrm>
            <a:off x="825910" y="1700981"/>
            <a:ext cx="7983793" cy="1477328"/>
          </a:xfrm>
          <a:prstGeom prst="rect">
            <a:avLst/>
          </a:prstGeom>
          <a:noFill/>
        </p:spPr>
        <p:txBody>
          <a:bodyPr wrap="square" rtlCol="0">
            <a:spAutoFit/>
          </a:bodyPr>
          <a:lstStyle/>
          <a:p>
            <a:pPr marL="342900" indent="-342900">
              <a:buAutoNum type="arabicPeriod"/>
            </a:pPr>
            <a:r>
              <a:rPr kumimoji="1" lang="en-US" altLang="zh-CN" dirty="0" err="1"/>
              <a:t>Mappper</a:t>
            </a:r>
            <a:r>
              <a:rPr kumimoji="1" lang="zh-CN" altLang="en-US" dirty="0"/>
              <a:t>绑定数据源</a:t>
            </a:r>
            <a:endParaRPr kumimoji="1" lang="en-US" altLang="zh-CN" dirty="0"/>
          </a:p>
          <a:p>
            <a:pPr marL="342900" indent="-342900">
              <a:buAutoNum type="arabicPeriod"/>
            </a:pPr>
            <a:r>
              <a:rPr kumimoji="1" lang="en-US" altLang="zh-CN" dirty="0"/>
              <a:t>JAVA</a:t>
            </a:r>
            <a:r>
              <a:rPr kumimoji="1" lang="zh-CN" altLang="en-US" dirty="0"/>
              <a:t> 代码 追踪逻辑</a:t>
            </a:r>
            <a:endParaRPr kumimoji="1" lang="en-US" altLang="zh-CN" dirty="0"/>
          </a:p>
          <a:p>
            <a:pPr marL="342900" indent="-342900">
              <a:buAutoNum type="arabicPeriod"/>
            </a:pPr>
            <a:r>
              <a:rPr kumimoji="1" lang="en-US" altLang="zh-CN" dirty="0"/>
              <a:t>Store</a:t>
            </a:r>
            <a:r>
              <a:rPr kumimoji="1" lang="zh-CN" altLang="en-US" dirty="0"/>
              <a:t> 存储到数据库</a:t>
            </a:r>
            <a:endParaRPr kumimoji="1" lang="en-US" altLang="zh-CN" dirty="0"/>
          </a:p>
          <a:p>
            <a:pPr marL="342900" indent="-342900">
              <a:buAutoNum type="arabicPeriod"/>
            </a:pPr>
            <a:endParaRPr kumimoji="1" lang="en-US" altLang="zh-CN" dirty="0"/>
          </a:p>
          <a:p>
            <a:pPr marL="342900" indent="-342900">
              <a:buAutoNum type="arabicPeriod"/>
            </a:pPr>
            <a:r>
              <a:rPr kumimoji="1" lang="zh-CN" altLang="en-US" dirty="0"/>
              <a:t>一个完成的</a:t>
            </a:r>
            <a:r>
              <a:rPr kumimoji="1" lang="zh-CN" altLang="en-US"/>
              <a:t>链路逻辑为例子</a:t>
            </a:r>
          </a:p>
        </p:txBody>
      </p:sp>
    </p:spTree>
    <p:extLst>
      <p:ext uri="{BB962C8B-B14F-4D97-AF65-F5344CB8AC3E}">
        <p14:creationId xmlns:p14="http://schemas.microsoft.com/office/powerpoint/2010/main" val="2505158865"/>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1984</Words>
  <Application>Microsoft Macintosh PowerPoint</Application>
  <PresentationFormat>宽屏</PresentationFormat>
  <Paragraphs>274</Paragraphs>
  <Slides>21</Slides>
  <Notes>21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21</vt:i4>
      </vt:variant>
    </vt:vector>
  </HeadingPairs>
  <TitlesOfParts>
    <vt:vector size="35" baseType="lpstr">
      <vt:lpstr>DengXian</vt:lpstr>
      <vt:lpstr>DengXian</vt:lpstr>
      <vt:lpstr>思源黑体 CN Bold</vt:lpstr>
      <vt:lpstr>思源黑体 CN Regular</vt:lpstr>
      <vt:lpstr>思源黑体 Light</vt:lpstr>
      <vt:lpstr>思源黑体 Medium</vt:lpstr>
      <vt:lpstr>思源黑体 Normal</vt:lpstr>
      <vt:lpstr>思源宋体 CN Medium</vt:lpstr>
      <vt:lpstr>微软雅黑</vt:lpstr>
      <vt:lpstr>Arial</vt:lpstr>
      <vt:lpstr>Calibri</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Microsoft Office User</cp:lastModifiedBy>
  <cp:revision>6</cp:revision>
  <dcterms:created xsi:type="dcterms:W3CDTF">2021-07-16T05:29:27Z</dcterms:created>
  <dcterms:modified xsi:type="dcterms:W3CDTF">2025-05-09T06:00:45Z</dcterms:modified>
</cp:coreProperties>
</file>