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65" r:id="rId21"/>
    <p:sldId id="469" r:id="rId22"/>
    <p:sldId id="470" r:id="rId23"/>
    <p:sldId id="471" r:id="rId24"/>
    <p:sldId id="466" r:id="rId25"/>
    <p:sldId id="444" r:id="rId26"/>
    <p:sldId id="467" r:id="rId27"/>
    <p:sldId id="468" r:id="rId28"/>
    <p:sldId id="473" r:id="rId29"/>
    <p:sldId id="474" r:id="rId30"/>
    <p:sldId id="475" r:id="rId31"/>
    <p:sldId id="472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7059"/>
  </p:normalViewPr>
  <p:slideViewPr>
    <p:cSldViewPr snapToGrid="0" snapToObjects="1">
      <p:cViewPr>
        <p:scale>
          <a:sx n="183" d="100"/>
          <a:sy n="183" d="100"/>
        </p:scale>
        <p:origin x="240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510831" y="243298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6460251" y="243298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91354" y="319402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40774" y="319402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5" y="2406918"/>
            <a:ext cx="2061695" cy="128572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1553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051E139-C5FA-B946-9CC2-C08D144D1C2B}"/>
              </a:ext>
            </a:extLst>
          </p:cNvPr>
          <p:cNvSpPr/>
          <p:nvPr/>
        </p:nvSpPr>
        <p:spPr>
          <a:xfrm>
            <a:off x="5682642" y="287888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5F1D3BF-9101-3E4D-BCEE-33608F46922C}"/>
              </a:ext>
            </a:extLst>
          </p:cNvPr>
          <p:cNvSpPr/>
          <p:nvPr/>
        </p:nvSpPr>
        <p:spPr>
          <a:xfrm>
            <a:off x="6654531" y="287156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BE85-A7BA-9048-ADE8-FEEC1C137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28015</TotalTime>
  <Words>2561</Words>
  <Application>Microsoft Macintosh PowerPoint</Application>
  <PresentationFormat>Widescreen</PresentationFormat>
  <Paragraphs>1094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173</cp:revision>
  <dcterms:modified xsi:type="dcterms:W3CDTF">2019-01-11T07:06:00Z</dcterms:modified>
</cp:coreProperties>
</file>