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Importance and Definition of Software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Sections 13.3 and 13.4 Overview</a:t>
            </a:r>
          </a:p>
          <a:p>
            <a:r>
              <a:t>Your Name and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Invite questions from the audience.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Sections 13.4 Overview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Defining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Software quality is defined by various attributes and standards that measure how well a software product meets requirements and expectations.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Attributes of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Functionality: The software's ability to perform its intended functions.</a:t>
            </a:r>
          </a:p>
          <a:p>
            <a:r>
              <a:t>Example: An accounting software accurately processing transactions.</a:t>
            </a:r>
          </a:p>
          <a:p>
            <a:r>
              <a:t>Reliability: The software's ability to perform consistently under specified conditions.</a:t>
            </a:r>
          </a:p>
          <a:p>
            <a:r>
              <a:t>Example: An online banking system with minimal downtime and accurate transaction handling.</a:t>
            </a:r>
          </a:p>
          <a:p>
            <a:r>
              <a:t>Usability: The ease with which users can interact with the software.</a:t>
            </a:r>
          </a:p>
          <a:p>
            <a:r>
              <a:t>Example: A mobile app with an intuitive user interface and easy navigation.</a:t>
            </a:r>
          </a:p>
          <a:p>
            <a:r>
              <a:t>Efficiency: The software's performance in terms of resource usage and speed.</a:t>
            </a:r>
          </a:p>
          <a:p>
            <a:r>
              <a:t>Example: A video streaming service with minimal buffering and optimal bandwidth usage.</a:t>
            </a:r>
          </a:p>
          <a:p>
            <a:r>
              <a:t>Maintainability: The ease with which the software can be modified to fix defects, improve performance, or adapt to changes.</a:t>
            </a:r>
          </a:p>
          <a:p>
            <a:r>
              <a:t>Example: A modular software architecture that allows for easy updates and enhancements.</a:t>
            </a:r>
          </a:p>
          <a:p>
            <a:r>
              <a:t>Portability: The ability of the software to be transferred from one environment to another.</a:t>
            </a:r>
          </a:p>
          <a:p>
            <a:r>
              <a:t>Example: A web application that works seamlessly across different browsers and operating systems.</a:t>
            </a:r>
          </a:p>
          <a:p>
            <a:r>
              <a:t>Question: Can you name a software that excels in one of these attributes? How does it impact your experience?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Standards for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ISO/IEC 25010: International standard for software product quality, defining quality characteristics and sub-characteristics.</a:t>
            </a:r>
          </a:p>
          <a:p>
            <a:r>
              <a:t>Example: Using ISO/IEC 25010 to evaluate the quality of an enterprise resource planning (ERP) system.</a:t>
            </a:r>
          </a:p>
          <a:p>
            <a:r>
              <a:t>IEEE Standards: Standards set by the Institute of Electrical and Electronics Engineers (IEEE) for software quality and processes.</a:t>
            </a:r>
          </a:p>
          <a:p>
            <a:r>
              <a:t>Example: IEEE 829 for software test documentation.</a:t>
            </a:r>
          </a:p>
          <a:p>
            <a:r>
              <a:t>Question: Why are international standards important for ensuring software quality?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Measuring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 and Measurements: Using quantitative measures to assess software quality attributes.</a:t>
            </a:r>
          </a:p>
          <a:p>
            <a:r>
              <a:t>Example: Code coverage metrics to measure the extent of code tested by automated tests.</a:t>
            </a:r>
          </a:p>
          <a:p>
            <a:r>
              <a:t>Customer Feedback: Gathering user feedback to assess perceived quality and identify areas for improvement.</a:t>
            </a:r>
          </a:p>
          <a:p>
            <a:r>
              <a:t>Example: User surveys and feedback forms for a newly released mobile app.</a:t>
            </a:r>
          </a:p>
          <a:p>
            <a:r>
              <a:t>Question: How can customer feedback influence software quality?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High-Quality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Case Study: NASA's Software Development: NASA's stringent quality standards and processes ensure the reliability and safety of their software systems.</a:t>
            </a:r>
          </a:p>
          <a:p>
            <a:r>
              <a:t>Rigorous testing, formal inspections, and adherence to quality standards have been critical in mission success.</a:t>
            </a:r>
          </a:p>
          <a:p>
            <a:r>
              <a:t>Question: What can other industries learn from NASA's approach to software quality?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Defining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Balancing different quality attributes to meet overall requirements.</a:t>
            </a:r>
          </a:p>
          <a:p>
            <a:r>
              <a:t>Adapting quality definitions to evolving customer expectations and technological advancements.</a:t>
            </a:r>
          </a:p>
          <a:p>
            <a:r>
              <a:t>Question: What are some common challenges you think companies face in maintaining software quality?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key points on defining software quality.</a:t>
            </a:r>
          </a:p>
          <a:p>
            <a:r>
              <a:t>Emphasis on the importance of a comprehensive and adaptable approach to quality.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Invite questions from the audience.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Software quality refers to the degree to which a software product meets the specified requirements and satisfies customer needs.</a:t>
            </a:r>
          </a:p>
          <a:p>
            <a:r>
              <a:t>Importance: Critical for customer satisfaction, reducing maintenance costs, and ensuring reliability and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Customer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High-quality software enhances user experience and builds customer trust.</a:t>
            </a:r>
          </a:p>
          <a:p>
            <a:r>
              <a:t>Example: Apple's emphasis on software quality has contributed to its strong customer loyalty and brand reputation.</a:t>
            </a:r>
          </a:p>
          <a:p>
            <a:r>
              <a:t>Question: Can you think of a software product you use daily that you trust due to its quality?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Reducing Maintenance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Quality software requires fewer fixes and updates, saving time and resources.</a:t>
            </a:r>
          </a:p>
          <a:p>
            <a:r>
              <a:t>Example: Google's robust quality assurance processes help minimize post-release bug fixes, reducing overall maintenance costs.</a:t>
            </a:r>
          </a:p>
          <a:p>
            <a:r>
              <a:t>Question: How does reducing maintenance costs benefit a software company in the long run?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Ensuring Reliability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Reliable software performs consistently under expected conditions and handles errors gracefully.</a:t>
            </a:r>
          </a:p>
          <a:p>
            <a:r>
              <a:t>Example: Financial institutions like banks rely on high-quality software for reliable transaction processing and customer data security.</a:t>
            </a:r>
          </a:p>
          <a:p>
            <a:r>
              <a:t>Question: Why is reliability crucial for financial software systems?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High-quality software can differentiate a product in a competitive market.</a:t>
            </a:r>
          </a:p>
          <a:p>
            <a:r>
              <a:t>Example: Tesla's high-quality software for its electric vehicles enhances its market position and customer satisfaction.</a:t>
            </a:r>
          </a:p>
          <a:p>
            <a:r>
              <a:t>Question: How can software quality give a company a competitive edge?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Legal and Regulatory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Ensuring software quality helps meet legal and regulatory requirements, avoiding fines and legal issues.</a:t>
            </a:r>
          </a:p>
          <a:p>
            <a:r>
              <a:t>Example: Healthcare software must comply with regulations like HIPAA to ensure patient data privacy and security.</a:t>
            </a:r>
          </a:p>
          <a:p>
            <a:r>
              <a:t>Question: What are the consequences of not meeting regulatory requirements in software?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Long-Term Business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Investing in software quality contributes to long-term business success by building a positive reputation and reducing costs.</a:t>
            </a:r>
          </a:p>
          <a:p>
            <a:r>
              <a:t>Example: Microsoft's investment in software quality has helped establish it as a leading software provider for decades.</a:t>
            </a:r>
          </a:p>
          <a:p>
            <a:r>
              <a:t>Question: How does maintaining software quality contribute to a company's long-term success?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key points on the importance of software quality.</a:t>
            </a:r>
          </a:p>
          <a:p>
            <a:r>
              <a:t>Emphasis on the need for continuous focus on quality throughout the software development lifecycle.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