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85E95-4508-453B-8A1C-6927B42C2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24FCDA-DEF9-4467-A79F-0FFA64FE3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BC88F-5F4F-4492-B35A-5ECA4D63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2E147-BDCA-4930-B5F1-33E91046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B6DA3-2B4A-45A6-9AB8-09ABA60A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2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2854-37C9-4180-A7BA-91DAB44B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771EE4-2FF7-4D57-81B0-0A1ABF41F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7DD9B-79F7-4B8E-A172-63C2857D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22327-A389-41D9-A391-05155103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CD6A8-D021-4606-BF88-D0E39AAD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8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93DA07-9400-4B8C-849E-01463464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6E6EC-43A6-4E42-ACB3-0901E45CB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E319E-7F44-45C3-AFEE-DE6AFAD4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3BBA5-6AA7-4E86-8122-1B1B754C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8B129-9902-483B-8B77-26E63C36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11D8B-F99E-44B9-A460-57F01161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73FB6-E4A9-45AF-97EE-274EF3EF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5ACE2-471D-420A-A6A4-A04C0B4F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314F-13F1-479B-A3F9-5D71DFE4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D985D-96AD-4D56-86A7-8E446A98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4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94AAA-39C5-4A46-9C62-3B41BB8C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D5A64-29E7-4BD0-AC5C-AD9B7E3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BD29-C023-41FD-AC34-43E8AA53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D3794-CCCE-4F7D-9A52-89C48F7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9430F-935E-4138-A3B7-3AAA7A7B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2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E6F0-89AF-45E9-94C2-C49CB17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8971A-F471-4918-B350-3736FE89C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006B2-9343-4A2D-B749-E566BC9A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9E67C-FF1E-446C-AD7D-F63C8A43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28B90-B776-4E37-BFB1-E12C06D5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6AE49-2244-4C1F-A44B-6E0BDA6F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3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4D0E1-AF51-44F4-8D12-D3069248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40975-65F1-41AE-AFFF-460F25F6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D40BE-A007-4904-8AC4-0381A8FB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14B459-DC47-48EC-9285-7498A2DE4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D5902-C29D-481B-87B6-79C91F0AE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E3C076-EE3D-4188-8D6A-FD332D8A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7A8ACC-A69B-420E-BD6C-06BE0835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EBA83E-B1D5-4801-BE49-0EE945B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61015-F3A5-49C6-AE1B-D031C287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1A081-F09E-42F5-8D35-4586A0ED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A5EB0-0844-457A-B173-6F49A46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52104-8688-473E-9C06-322E587D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8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307FB-2126-4E7E-9C08-DC3C43C3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9F6ED-CB87-45F9-A0C0-D1285E5B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9BD5D-91F5-4C85-89DA-A5CBD950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146B-43E2-4225-BEA0-98FE64FB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80BC6-9A01-435A-9852-D3E3BD26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B8A97-C20E-42EF-9EDB-265F16B4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C93C7-A53F-4C96-8034-9F1D2560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2554E2-8611-4830-8D0A-B2F72C86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AA7E8-FB94-45C5-9C69-53B173F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3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5B372-B897-4C19-A338-20AB310C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53D1D-1449-432C-B96D-9E5B5D976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4E167-C840-45B3-BC34-57A0F931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FFF9-F72C-4D83-B868-4462FE6A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7AED7-361F-4E49-8715-7B6A87A2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9500A-408E-4814-A7B3-A60B6AFA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3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3009D-CE41-4354-8FBB-7C04D968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50F39-66B1-4FDE-8770-5DC06137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D9FD0-2155-48B6-A561-C2857925D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5190-94BA-4E83-99AB-F2F2757A4E8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15AA0-CA95-4A71-9539-F29D2108B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F6654-D034-4CEE-AAD4-C8B3D790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A8FD-C135-4F5D-B4A6-592BE537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8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46728-D4EB-444B-8879-FE457EE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ENU(Sphere) To ECEF(WGS84)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09F46-BA5F-4C47-BC9D-1624759C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proj4.defs('EPSG:4978'  ,'+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ellps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=WGS84 +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geocent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+units=m +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no_defs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+datum=WGS84'         ); //ECEF of ellipse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proj4.defs('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EPSG:sphere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','+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ellps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=WGS84 +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geocent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+units=m +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no_defs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+a=6378137 +b=6378137'); //ECEF of Sphere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 = proj4(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EPSG:sphere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'EPSG:4978'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[-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index.center.z,index.center.x,index.center.y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enuToEcef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enuToEcefMatrix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index.center.lon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index.center.lat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apply mesh from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ecef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groupMesh.applyMatrix4(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enuToEcef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3D065-98A2-4607-B002-AF1FD5C6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11" y="3218032"/>
            <a:ext cx="4462589" cy="36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ENU(Sphere) To ECEF(WGS84)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ENU(Sphere) To ECEF(WGS84)</dc:title>
  <dc:creator>박 해욱</dc:creator>
  <cp:lastModifiedBy>박 해욱</cp:lastModifiedBy>
  <cp:revision>2</cp:revision>
  <dcterms:created xsi:type="dcterms:W3CDTF">2022-02-09T05:29:09Z</dcterms:created>
  <dcterms:modified xsi:type="dcterms:W3CDTF">2022-02-09T05:31:22Z</dcterms:modified>
</cp:coreProperties>
</file>