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2644befbf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52644befbf_15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2644befbf_1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52644befbf_15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285ba5b8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5285ba5b8d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735028" y="292494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742861" y="437708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3"/>
          <p:cNvCxnSpPr/>
          <p:nvPr/>
        </p:nvCxnSpPr>
        <p:spPr>
          <a:xfrm>
            <a:off x="467544" y="1124744"/>
            <a:ext cx="821925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 rot="5400000">
            <a:off x="2357422" y="-42858"/>
            <a:ext cx="442915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rgbClr val="17365D">
              <a:alpha val="89803"/>
            </a:srgbClr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omdbapi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dvisor.climatempo.com.br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apis.io/" TargetMode="External"/><Relationship Id="rId4" Type="http://schemas.openxmlformats.org/officeDocument/2006/relationships/hyperlink" Target="http://www.99apis.com/" TargetMode="External"/><Relationship Id="rId5" Type="http://schemas.openxmlformats.org/officeDocument/2006/relationships/hyperlink" Target="https://market.mashape.com/explor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omdbapi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323528" y="3573016"/>
            <a:ext cx="856895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pt-B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</a:t>
            </a:r>
            <a:r>
              <a:rPr lang="pt-BR" sz="3500"/>
              <a:t>olvimento</a:t>
            </a:r>
            <a:r>
              <a:rPr b="1" i="0" lang="pt-B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Aplicações Distribuídas</a:t>
            </a:r>
            <a:br>
              <a:rPr b="1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Aula </a:t>
            </a:r>
            <a:r>
              <a:rPr b="0" lang="pt-BR" sz="3200"/>
              <a:t>5</a:t>
            </a:r>
            <a:endParaRPr/>
          </a:p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467550" y="5013175"/>
            <a:ext cx="80604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1" lang="pt-BR" sz="1850">
                <a:solidFill>
                  <a:schemeClr val="dk1"/>
                </a:solidFill>
              </a:rPr>
              <a:t>Emilio Murta Resende – emilio.resende@faculdadeimpacta.com.br</a:t>
            </a:r>
            <a:endParaRPr/>
          </a:p>
          <a:p>
            <a:pPr indent="0" lvl="0" marL="0" rtl="0" algn="r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1" lang="pt-BR" sz="1850">
                <a:solidFill>
                  <a:schemeClr val="dk1"/>
                </a:solidFill>
              </a:rPr>
              <a:t>Lucas Mendes Marques Gonçalves – lucas.goncalves@faculdadeimpacta.com.br</a:t>
            </a:r>
            <a:endParaRPr/>
          </a:p>
          <a:p>
            <a:pPr indent="0" lvl="0" marL="0" rtl="0" algn="r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1" lang="pt-BR" sz="1850">
                <a:solidFill>
                  <a:schemeClr val="dk1"/>
                </a:solidFill>
              </a:rPr>
              <a:t>Victor Williams Stafusa da Silva – victor.silva@faculdadeimpacta.com.br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0282" y="1741268"/>
            <a:ext cx="3781241" cy="1111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2"/>
          <p:cNvCxnSpPr/>
          <p:nvPr/>
        </p:nvCxnSpPr>
        <p:spPr>
          <a:xfrm>
            <a:off x="467544" y="5013176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API: OMDb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457200" y="1340775"/>
            <a:ext cx="83622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60"/>
              <a:t>A primeira coisa a fazer é ir ao site</a:t>
            </a:r>
            <a:endParaRPr sz="2960"/>
          </a:p>
          <a:p>
            <a:pPr indent="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60" u="sng">
                <a:solidFill>
                  <a:schemeClr val="hlink"/>
                </a:solidFill>
                <a:hlinkClick r:id="rId3"/>
              </a:rPr>
              <a:t>http://www.omdbapi.com/</a:t>
            </a:r>
            <a:endParaRPr sz="2960"/>
          </a:p>
          <a:p>
            <a:pPr indent="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60"/>
              <a:t>e clicar no link API key.</a:t>
            </a:r>
            <a:endParaRPr sz="2960"/>
          </a:p>
          <a:p>
            <a:pPr indent="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60"/>
          </a:p>
          <a:p>
            <a:pPr indent="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60"/>
              <a:t>Cadastre-se, abra o e-mail e valide sua chave.</a:t>
            </a:r>
            <a:endParaRPr sz="2960"/>
          </a:p>
          <a:p>
            <a:pPr indent="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60"/>
          </a:p>
          <a:p>
            <a:pPr indent="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60"/>
              <a:t>Depois, você poderá acessar o OMDb:</a:t>
            </a:r>
            <a:endParaRPr sz="2960"/>
          </a:p>
          <a:p>
            <a:pPr indent="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60"/>
              <a:t>http://www.omdbapi.com/</a:t>
            </a:r>
            <a:endParaRPr sz="2960"/>
          </a:p>
          <a:p>
            <a:pPr indent="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60"/>
              <a:t>?s=star%20wars&amp;apikey={SUA-CHAVE-AQUI}</a:t>
            </a:r>
            <a:endParaRPr sz="2960"/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OMD</a:t>
            </a:r>
            <a:r>
              <a:rPr lang="pt-BR"/>
              <a:t>b</a:t>
            </a: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resultado esperado no </a:t>
            </a:r>
            <a:r>
              <a:rPr lang="pt-BR"/>
              <a:t>F</a:t>
            </a: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irefox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135450"/>
            <a:ext cx="7318899" cy="548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API: ClimaTempo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Meteorologia do ClimaTempo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https://advisor.climatempo.com.br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 de </a:t>
            </a:r>
            <a:r>
              <a:rPr lang="pt-BR"/>
              <a:t>c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idades.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 </a:t>
            </a:r>
            <a:r>
              <a:rPr lang="pt-BR"/>
              <a:t>a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gora.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Previsões e </a:t>
            </a:r>
            <a:r>
              <a:rPr lang="pt-BR"/>
              <a:t>h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istórico.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 gratuita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300 requests/dia.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requests/minuto.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 suporte e sem SLA.</a:t>
            </a:r>
            <a:endParaRPr/>
          </a:p>
        </p:txBody>
      </p:sp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23528" y="3573016"/>
            <a:ext cx="856895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pt-B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</a:t>
            </a:r>
            <a:r>
              <a:rPr lang="pt-BR" sz="3500"/>
              <a:t>olvimento</a:t>
            </a:r>
            <a:r>
              <a:rPr b="1" i="0" lang="pt-B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Aplicações Distribuídas</a:t>
            </a:r>
            <a:br>
              <a:rPr b="1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Aula </a:t>
            </a:r>
            <a:r>
              <a:rPr b="0" lang="pt-BR" sz="3200"/>
              <a:t>5</a:t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0282" y="1741268"/>
            <a:ext cx="3781241" cy="1111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4"/>
          <p:cNvCxnSpPr/>
          <p:nvPr/>
        </p:nvCxnSpPr>
        <p:spPr>
          <a:xfrm>
            <a:off x="467544" y="5013176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467550" y="5013175"/>
            <a:ext cx="80604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1" lang="pt-BR" sz="1850">
                <a:solidFill>
                  <a:schemeClr val="dk1"/>
                </a:solidFill>
              </a:rPr>
              <a:t>Emilio Murta Resende – emilio.resende@faculdadeimpacta.com.br</a:t>
            </a:r>
            <a:endParaRPr/>
          </a:p>
          <a:p>
            <a:pPr indent="0" lvl="0" marL="0" rtl="0" algn="r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1" lang="pt-BR" sz="1850">
                <a:solidFill>
                  <a:schemeClr val="dk1"/>
                </a:solidFill>
              </a:rPr>
              <a:t>Lucas Mendes Marques Gonçalves – lucas.goncalves@faculdadeimpacta.com.br</a:t>
            </a:r>
            <a:endParaRPr/>
          </a:p>
          <a:p>
            <a:pPr indent="0" lvl="0" marL="0" rtl="0" algn="r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1" lang="pt-BR" sz="1850">
                <a:solidFill>
                  <a:schemeClr val="dk1"/>
                </a:solidFill>
              </a:rPr>
              <a:t>Victor Williams Stafusa da Silva – victor.silva@faculdadeimpacta.com.br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 do dia</a:t>
            </a:r>
            <a:endParaRPr/>
          </a:p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Consumo de Web API’s abertas.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aplicação </a:t>
            </a:r>
            <a:r>
              <a:rPr b="0" i="1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 Python para: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 a dados abertos de filmes (</a:t>
            </a:r>
            <a:r>
              <a:rPr lang="pt-BR"/>
              <a:t>O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</a:t>
            </a:r>
            <a:r>
              <a:rPr lang="pt-BR"/>
              <a:t>b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 a dados de previsões de tempo (ClimaTempo).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Usar a biblioteca</a:t>
            </a: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pt-BR"/>
              <a:t>r</a:t>
            </a:r>
            <a:r>
              <a:rPr b="0" i="1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equests</a:t>
            </a: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Porquê consumir Web API’s?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Integrar seus softwares com soluções de terceiros, por exemplo: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Processar </a:t>
            </a:r>
            <a:r>
              <a:rPr lang="pt-BR"/>
              <a:t>p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agamentos.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Geração de </a:t>
            </a:r>
            <a:r>
              <a:rPr lang="pt-BR"/>
              <a:t>b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oletos.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Serviços de mapa, trânsito, tempo.</a:t>
            </a:r>
            <a:endParaRPr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API’s abertas, onde encontrar?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http://apis.io/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http://www.99apis.com/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https://market.mashape.com/explore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funciona?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Existem iniciativas totalmente abertas para consumo.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Existem soluções pagas, que permitem acesso com um controle de uso em plano gratuito.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Existem soluções totalmente fechadas e abertas mediante contratação.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API’s também são negócios!</a:t>
            </a:r>
            <a:endParaRPr/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Python: Requests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pip3 install requests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Utilização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requests as Req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rl = </a:t>
            </a: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http://xapi.com/action</a:t>
            </a: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etorno = Req.get(</a:t>
            </a: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rl).json()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etorno)</a:t>
            </a:r>
            <a:endParaRPr/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Requests: Exemplo real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457200" y="1340775"/>
            <a:ext cx="86742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import requests as Req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cep = input("Entre com o CEP: ")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url = f"http://viacep.com.br/ws/{cep}/json"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retorno = Req.get(url).json()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logradouro = retorno['logradouro']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cidade = retorno['localidade']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estado = retorno['uf']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print(f"{logradouro} - {cidade} - {estado}")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Antes de consumir Web API’s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Leia a documentação.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Conheça suas ações permitidas.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Conheça os retornos previstos.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Conheça o método para tratar erros.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 exigir um registro e um </a:t>
            </a:r>
            <a:r>
              <a:rPr b="0" i="1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</a:t>
            </a: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identificar, controlar e monitorar o seu consumo.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 exigir autenticação.</a:t>
            </a:r>
            <a:endParaRPr/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API: OMDb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pt-B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Open Movie Database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pt-BR" sz="29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http://www.omdbapi.com/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dados abertas de filmes.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Exige um registro simples para obter a ApiKey.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gratuito limita 1.000 requests/dia.</a:t>
            </a:r>
            <a:endParaRPr/>
          </a:p>
          <a:p>
            <a:pPr indent="-121284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pt-BR" sz="2960"/>
              <a:t>Envie requisições de dados para</a:t>
            </a:r>
            <a:r>
              <a:rPr b="0" i="0" lang="pt-B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</a:t>
            </a:r>
            <a:r>
              <a:rPr b="1" i="0" lang="pt-BR" sz="2590" u="sng" cap="none" strike="noStrike">
                <a:solidFill>
                  <a:schemeClr val="dk1"/>
                </a:solidFill>
              </a:rPr>
              <a:t>www</a:t>
            </a: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.omdbapi.com/?apikey=[sua-</a:t>
            </a:r>
            <a:r>
              <a:rPr lang="pt-BR" sz="2590"/>
              <a:t>api-</a:t>
            </a: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key]&amp;</a:t>
            </a:r>
            <a:endParaRPr/>
          </a:p>
          <a:p>
            <a:pPr indent="0" lvl="1" marL="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pt-BR" sz="2960"/>
              <a:t>API de requisições de posters de filmes: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</a:t>
            </a:r>
            <a:r>
              <a:rPr b="1" i="0" lang="pt-BR" sz="2590" u="sng" cap="none" strike="noStrike">
                <a:solidFill>
                  <a:schemeClr val="dk1"/>
                </a:solidFill>
              </a:rPr>
              <a:t>img</a:t>
            </a: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.omdbapi.com/?apikey=[sua-</a:t>
            </a:r>
            <a:r>
              <a:rPr lang="pt-BR" sz="2590"/>
              <a:t>api-</a:t>
            </a: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key]&amp;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