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322c02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322c02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43e555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43e555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322c024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322c024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322c024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322c024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43e5558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43e5558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43e555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43e555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322c02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322c02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2233" y="370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OGE M</a:t>
            </a:r>
            <a:r>
              <a:rPr b="1" lang="ru">
                <a:solidFill>
                  <a:srgbClr val="0B5394"/>
                </a:solidFill>
              </a:rPr>
              <a:t>ath PROJECT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14575" y="4317000"/>
            <a:ext cx="4989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30">
                <a:solidFill>
                  <a:schemeClr val="accent3"/>
                </a:solidFill>
              </a:rPr>
              <a:t>Автор: Ердеков Александр Андреевич</a:t>
            </a:r>
            <a:endParaRPr sz="133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3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Наставник: Мишарин Никита Дмитриевич</a:t>
            </a:r>
            <a:endParaRPr sz="133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43275" y="20823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-27900" y="219800"/>
            <a:ext cx="91998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5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3300"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95175" y="1248000"/>
            <a:ext cx="83748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Цель:</a:t>
            </a:r>
            <a:r>
              <a:rPr lang="ru" sz="2000">
                <a:solidFill>
                  <a:schemeClr val="dk1"/>
                </a:solidFill>
              </a:rPr>
              <a:t> создать приложения для подготовки к экзаменам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Задачи: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Изучение существующих решений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Сбор информации по созданию проекта на pyqt5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Создание собственного решения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Существующие решения</a:t>
            </a:r>
            <a:endParaRPr b="1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50" y="1017725"/>
            <a:ext cx="2150088" cy="215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25" y="3075175"/>
            <a:ext cx="3435200" cy="9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001" y="3075175"/>
            <a:ext cx="2554772" cy="1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251" y="4216051"/>
            <a:ext cx="2982673" cy="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приложения с интерфейсом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563728" y="2260055"/>
            <a:ext cx="58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8"/>
          <p:cNvGrpSpPr/>
          <p:nvPr/>
        </p:nvGrpSpPr>
        <p:grpSpPr>
          <a:xfrm>
            <a:off x="403488" y="1153562"/>
            <a:ext cx="2563791" cy="2111677"/>
            <a:chOff x="2191000" y="1810300"/>
            <a:chExt cx="2190900" cy="1519520"/>
          </a:xfrm>
        </p:grpSpPr>
        <p:sp>
          <p:nvSpPr>
            <p:cNvPr id="87" name="Google Shape;87;p18"/>
            <p:cNvSpPr/>
            <p:nvPr/>
          </p:nvSpPr>
          <p:spPr>
            <a:xfrm>
              <a:off x="2191000" y="1810300"/>
              <a:ext cx="2190900" cy="381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TaskAnswer</a:t>
              </a:r>
              <a:endParaRPr b="1"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2191000" y="2567829"/>
              <a:ext cx="21909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LinkTask</a:t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2191000" y="2948820"/>
              <a:ext cx="21909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AnswerTask</a:t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2191000" y="2191283"/>
              <a:ext cx="2190900" cy="38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id</a:t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0" y="304800"/>
            <a:ext cx="91440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База данных</a:t>
            </a:r>
            <a:endParaRPr b="1"/>
          </a:p>
        </p:txBody>
      </p:sp>
      <p:grpSp>
        <p:nvGrpSpPr>
          <p:cNvPr id="92" name="Google Shape;92;p18"/>
          <p:cNvGrpSpPr/>
          <p:nvPr/>
        </p:nvGrpSpPr>
        <p:grpSpPr>
          <a:xfrm>
            <a:off x="6236266" y="1143239"/>
            <a:ext cx="2563841" cy="2535562"/>
            <a:chOff x="6293266" y="1153614"/>
            <a:chExt cx="2563841" cy="2535562"/>
          </a:xfrm>
        </p:grpSpPr>
        <p:grpSp>
          <p:nvGrpSpPr>
            <p:cNvPr id="93" name="Google Shape;93;p18"/>
            <p:cNvGrpSpPr/>
            <p:nvPr/>
          </p:nvGrpSpPr>
          <p:grpSpPr>
            <a:xfrm>
              <a:off x="6293266" y="1153614"/>
              <a:ext cx="2563841" cy="2535562"/>
              <a:chOff x="2190957" y="1810300"/>
              <a:chExt cx="2190943" cy="1940134"/>
            </a:xfrm>
          </p:grpSpPr>
          <p:sp>
            <p:nvSpPr>
              <p:cNvPr id="94" name="Google Shape;94;p18"/>
              <p:cNvSpPr/>
              <p:nvPr/>
            </p:nvSpPr>
            <p:spPr>
              <a:xfrm>
                <a:off x="2191000" y="1810300"/>
                <a:ext cx="2190900" cy="381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/>
                  <a:t>Option</a:t>
                </a:r>
                <a:endParaRPr b="1"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2190957" y="2584951"/>
                <a:ext cx="2190900" cy="38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/>
                  <a:t>name_img</a:t>
                </a: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2190957" y="3369434"/>
                <a:ext cx="2190900" cy="38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/>
                  <a:t>user_answer</a:t>
                </a:r>
                <a:endParaRPr/>
              </a:p>
            </p:txBody>
          </p:sp>
        </p:grpSp>
        <p:sp>
          <p:nvSpPr>
            <p:cNvPr id="97" name="Google Shape;97;p18"/>
            <p:cNvSpPr/>
            <p:nvPr/>
          </p:nvSpPr>
          <p:spPr>
            <a:xfrm>
              <a:off x="6293298" y="1631753"/>
              <a:ext cx="2563800" cy="5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id</a:t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293298" y="2660253"/>
              <a:ext cx="2563800" cy="5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answer_img</a:t>
              </a:r>
              <a:endParaRPr/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3290088" y="1132360"/>
            <a:ext cx="2563816" cy="2655542"/>
            <a:chOff x="3290088" y="1132360"/>
            <a:chExt cx="2563816" cy="2655542"/>
          </a:xfrm>
        </p:grpSpPr>
        <p:grpSp>
          <p:nvGrpSpPr>
            <p:cNvPr id="100" name="Google Shape;100;p18"/>
            <p:cNvGrpSpPr/>
            <p:nvPr/>
          </p:nvGrpSpPr>
          <p:grpSpPr>
            <a:xfrm>
              <a:off x="3290100" y="1132360"/>
              <a:ext cx="2563804" cy="2655542"/>
              <a:chOff x="2190991" y="1810300"/>
              <a:chExt cx="2190911" cy="1904980"/>
            </a:xfrm>
          </p:grpSpPr>
          <p:sp>
            <p:nvSpPr>
              <p:cNvPr id="101" name="Google Shape;101;p18"/>
              <p:cNvSpPr/>
              <p:nvPr/>
            </p:nvSpPr>
            <p:spPr>
              <a:xfrm>
                <a:off x="2191000" y="1810300"/>
                <a:ext cx="2190900" cy="381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/>
                  <a:t>Statistics</a:t>
                </a:r>
                <a:endParaRPr b="1"/>
              </a:p>
            </p:txBody>
          </p:sp>
          <p:sp>
            <p:nvSpPr>
              <p:cNvPr id="102" name="Google Shape;102;p18"/>
              <p:cNvSpPr/>
              <p:nvPr/>
            </p:nvSpPr>
            <p:spPr>
              <a:xfrm>
                <a:off x="2191002" y="2953290"/>
                <a:ext cx="2190900" cy="38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/>
                  <a:t>correct_answer</a:t>
                </a:r>
                <a:endParaRPr/>
              </a:p>
            </p:txBody>
          </p:sp>
          <p:sp>
            <p:nvSpPr>
              <p:cNvPr id="103" name="Google Shape;103;p18"/>
              <p:cNvSpPr/>
              <p:nvPr/>
            </p:nvSpPr>
            <p:spPr>
              <a:xfrm>
                <a:off x="2191000" y="3334280"/>
                <a:ext cx="2190900" cy="38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/>
                  <a:t>incorrect_answer</a:t>
                </a:r>
                <a:endParaRPr/>
              </a:p>
            </p:txBody>
          </p:sp>
          <p:sp>
            <p:nvSpPr>
              <p:cNvPr id="104" name="Google Shape;104;p18"/>
              <p:cNvSpPr/>
              <p:nvPr/>
            </p:nvSpPr>
            <p:spPr>
              <a:xfrm>
                <a:off x="2190991" y="2572300"/>
                <a:ext cx="2190900" cy="38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/>
                  <a:t>number_of_task</a:t>
                </a:r>
                <a:endParaRPr/>
              </a:p>
            </p:txBody>
          </p:sp>
        </p:grpSp>
        <p:sp>
          <p:nvSpPr>
            <p:cNvPr id="105" name="Google Shape;105;p18"/>
            <p:cNvSpPr/>
            <p:nvPr/>
          </p:nvSpPr>
          <p:spPr>
            <a:xfrm>
              <a:off x="3290088" y="1657314"/>
              <a:ext cx="2563800" cy="52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id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29150" y="1632900"/>
            <a:ext cx="74862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Задания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Вариант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Статистика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Настройки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304800"/>
            <a:ext cx="91440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Функции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273000"/>
            <a:ext cx="914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Преимущества</a:t>
            </a:r>
            <a:endParaRPr b="1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20225" y="1181400"/>
            <a:ext cx="76101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Удобства в использовании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Доступность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Подсчет статистики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Нет уязвимостей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Не требует доступа в интернет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