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322c02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322c02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43e5558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43e5558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322c024d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322c024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a43e555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a43e555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322c02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322c02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2233" y="370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Сайт работ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14575" y="4317000"/>
            <a:ext cx="4989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30">
                <a:solidFill>
                  <a:schemeClr val="accent3"/>
                </a:solidFill>
              </a:rPr>
              <a:t>Автор: Ердеков Александр Андреевич</a:t>
            </a:r>
            <a:endParaRPr sz="133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3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Наставник: Мишарин Никита Дмитриевич</a:t>
            </a:r>
            <a:endParaRPr sz="133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43275" y="2082300"/>
            <a:ext cx="91440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-27900" y="219800"/>
            <a:ext cx="91998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5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3300">
                <a:latin typeface="Roboto"/>
                <a:ea typeface="Roboto"/>
                <a:cs typeface="Roboto"/>
                <a:sym typeface="Roboto"/>
              </a:rPr>
              <a:t>Цель и задачи проекта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95175" y="1248000"/>
            <a:ext cx="83748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Цель:</a:t>
            </a:r>
            <a:r>
              <a:rPr lang="ru" sz="2000">
                <a:solidFill>
                  <a:schemeClr val="dk1"/>
                </a:solidFill>
              </a:rPr>
              <a:t> создать сайт на котором можно будет выкладывать свои работы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Задачи:</a:t>
            </a:r>
            <a:endParaRPr b="1" sz="2000">
              <a:solidFill>
                <a:schemeClr val="dk1"/>
              </a:solidFill>
            </a:endParaRPr>
          </a:p>
          <a:p>
            <a:pPr indent="-34607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Изучение существующих решений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Сбор информации по созданию проекта на flask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Создание собственного решения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6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 работ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138325" y="997775"/>
            <a:ext cx="71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проблема в отлавливании багов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9150" y="1632900"/>
            <a:ext cx="74862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Добавить запись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Удалить запись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Редактировать запись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0" y="304800"/>
            <a:ext cx="91440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Функции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0" y="273000"/>
            <a:ext cx="9144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Преимущества</a:t>
            </a:r>
            <a:endParaRPr b="1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0225" y="1181400"/>
            <a:ext cx="76101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Ваш пк точно потянет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Доступность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Нет рекламы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Нет уязвимостей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Приятный дизайн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Все что надо для начинающего журналиста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