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9"/>
  </p:notesMasterIdLst>
  <p:sldIdLst>
    <p:sldId id="961" r:id="rId2"/>
    <p:sldId id="962" r:id="rId3"/>
    <p:sldId id="963" r:id="rId4"/>
    <p:sldId id="964" r:id="rId5"/>
    <p:sldId id="966" r:id="rId6"/>
    <p:sldId id="967" r:id="rId7"/>
    <p:sldId id="968" r:id="rId8"/>
    <p:sldId id="969" r:id="rId9"/>
    <p:sldId id="970" r:id="rId10"/>
    <p:sldId id="971" r:id="rId11"/>
    <p:sldId id="972" r:id="rId12"/>
    <p:sldId id="973" r:id="rId13"/>
    <p:sldId id="974" r:id="rId14"/>
    <p:sldId id="975" r:id="rId15"/>
    <p:sldId id="976" r:id="rId16"/>
    <p:sldId id="977" r:id="rId17"/>
    <p:sldId id="978" r:id="rId18"/>
    <p:sldId id="979" r:id="rId19"/>
    <p:sldId id="980" r:id="rId20"/>
    <p:sldId id="981" r:id="rId21"/>
    <p:sldId id="982" r:id="rId22"/>
    <p:sldId id="983" r:id="rId23"/>
    <p:sldId id="984" r:id="rId24"/>
    <p:sldId id="985" r:id="rId25"/>
    <p:sldId id="986" r:id="rId26"/>
    <p:sldId id="987" r:id="rId27"/>
    <p:sldId id="988" r:id="rId2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30" autoAdjust="0"/>
    <p:restoredTop sz="68427" autoAdjust="0"/>
  </p:normalViewPr>
  <p:slideViewPr>
    <p:cSldViewPr>
      <p:cViewPr>
        <p:scale>
          <a:sx n="100" d="100"/>
          <a:sy n="100" d="100"/>
        </p:scale>
        <p:origin x="-296" y="7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3F6AB-7B06-4CD2-823E-9A219613C251}" type="datetimeFigureOut">
              <a:rPr lang="fr-FR" smtClean="0"/>
              <a:pPr/>
              <a:t>19/08/2023</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1C2BD2-5F71-46A3-BEA0-670831EF3A87}" type="slidenum">
              <a:rPr lang="fr-FR" smtClean="0"/>
              <a:pPr/>
              <a:t>‹N°›</a:t>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2</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11</a:t>
            </a:fld>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12</a:t>
            </a:fld>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13</a:t>
            </a:fld>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14</a:t>
            </a:fld>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15</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16</a:t>
            </a:fld>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17</a:t>
            </a:fld>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18</a:t>
            </a:fld>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19</a:t>
            </a:fld>
            <a:endParaRPr lang="fr-F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20</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3</a:t>
            </a:fld>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21</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22</a:t>
            </a:fld>
            <a:endParaRPr lang="fr-F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23</a:t>
            </a:fld>
            <a:endParaRPr lang="fr-F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24</a:t>
            </a:fld>
            <a:endParaRPr lang="fr-F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25</a:t>
            </a:fld>
            <a:endParaRPr lang="fr-F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26</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&lt;link rel="stylesheet" href="https://maxcdn.bootstrapcdn.com/bootstrap/4.1.3/css/bootstrap.min.css"&gt;</a:t>
            </a:r>
          </a:p>
          <a:p>
            <a:r>
              <a:rPr lang="fr-FR" dirty="0" smtClean="0"/>
              <a:t>&lt;div class="row"&gt;</a:t>
            </a:r>
          </a:p>
          <a:p>
            <a:r>
              <a:rPr lang="fr-FR" dirty="0" smtClean="0"/>
              <a:t>    &lt;div class="col-sm-2" style="background-color:lightgreen;"&gt;.col-sm-4&lt;/div&gt;</a:t>
            </a:r>
          </a:p>
          <a:p>
            <a:r>
              <a:rPr lang="fr-FR" dirty="0" smtClean="0"/>
              <a:t>    &lt;div class="col-sm-8" style="background-color:lavenderblush;"&gt;.col-sm-8&lt;/div&gt;</a:t>
            </a:r>
          </a:p>
          <a:p>
            <a:r>
              <a:rPr lang="fr-FR" dirty="0" smtClean="0"/>
              <a:t>    &lt;div class="col-sm-2" style="background-color:lightgreen;"&gt;.col-sm-4&lt;/div&gt;</a:t>
            </a:r>
          </a:p>
          <a:p>
            <a:r>
              <a:rPr lang="fr-FR" dirty="0" smtClean="0"/>
              <a:t>&lt;/div&gt;</a:t>
            </a:r>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&lt;!DOCTYPE html&gt;</a:t>
            </a:r>
          </a:p>
          <a:p>
            <a:r>
              <a:rPr lang="fr-FR" sz="1200" b="0" i="0" kern="1200" dirty="0" smtClean="0">
                <a:solidFill>
                  <a:schemeClr val="tx1"/>
                </a:solidFill>
                <a:latin typeface="+mn-lt"/>
                <a:ea typeface="+mn-ea"/>
                <a:cs typeface="+mn-cs"/>
              </a:rPr>
              <a:t>&lt;html&gt;</a:t>
            </a:r>
          </a:p>
          <a:p>
            <a:r>
              <a:rPr lang="fr-FR" sz="1200" b="0" i="0" kern="1200" dirty="0" smtClean="0">
                <a:solidFill>
                  <a:schemeClr val="tx1"/>
                </a:solidFill>
                <a:latin typeface="+mn-lt"/>
                <a:ea typeface="+mn-ea"/>
                <a:cs typeface="+mn-cs"/>
              </a:rPr>
              <a:t>&lt;head&gt;</a:t>
            </a:r>
          </a:p>
          <a:p>
            <a:r>
              <a:rPr lang="fr-FR" sz="1200" b="0" i="0" kern="1200" dirty="0" smtClean="0">
                <a:solidFill>
                  <a:schemeClr val="tx1"/>
                </a:solidFill>
                <a:latin typeface="+mn-lt"/>
                <a:ea typeface="+mn-ea"/>
                <a:cs typeface="+mn-cs"/>
              </a:rPr>
              <a:t>  &lt;meta charset="utf-8"&gt;</a:t>
            </a:r>
          </a:p>
          <a:p>
            <a:r>
              <a:rPr lang="fr-FR" sz="1200" b="0" i="0" kern="1200" dirty="0" smtClean="0">
                <a:solidFill>
                  <a:schemeClr val="tx1"/>
                </a:solidFill>
                <a:latin typeface="+mn-lt"/>
                <a:ea typeface="+mn-ea"/>
                <a:cs typeface="+mn-cs"/>
              </a:rPr>
              <a:t>  &lt;link rel="stylesheet" href="https://maxcdn.bootstrapcdn.com/bootstrap/4.1.3/css/bootstrap.min.css"&gt;</a:t>
            </a:r>
          </a:p>
          <a:p>
            <a:r>
              <a:rPr lang="fr-FR" sz="1200" b="0" i="0" kern="1200" dirty="0" smtClean="0">
                <a:solidFill>
                  <a:schemeClr val="tx1"/>
                </a:solidFill>
                <a:latin typeface="+mn-lt"/>
                <a:ea typeface="+mn-ea"/>
                <a:cs typeface="+mn-cs"/>
              </a:rPr>
              <a:t>&lt;/head&gt;</a:t>
            </a:r>
          </a:p>
          <a:p>
            <a:r>
              <a:rPr lang="fr-FR" sz="1200" b="0" i="0" kern="1200" dirty="0" smtClean="0">
                <a:solidFill>
                  <a:schemeClr val="tx1"/>
                </a:solidFill>
                <a:latin typeface="+mn-lt"/>
                <a:ea typeface="+mn-ea"/>
                <a:cs typeface="+mn-cs"/>
              </a:rPr>
              <a:t>&lt;body&gt;</a:t>
            </a:r>
          </a:p>
          <a:p>
            <a:r>
              <a:rPr lang="fr-FR" sz="1200" b="0" i="0" kern="1200" dirty="0" smtClean="0">
                <a:solidFill>
                  <a:schemeClr val="tx1"/>
                </a:solidFill>
                <a:latin typeface="+mn-lt"/>
                <a:ea typeface="+mn-ea"/>
                <a:cs typeface="+mn-cs"/>
              </a:rPr>
              <a:t>  &lt;table class="table"&gt;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&lt;th&gt;Nom&lt;/th&gt;</a:t>
            </a:r>
          </a:p>
          <a:p>
            <a:r>
              <a:rPr lang="fr-FR" sz="1200" b="0" i="0" kern="1200" dirty="0" smtClean="0">
                <a:solidFill>
                  <a:schemeClr val="tx1"/>
                </a:solidFill>
                <a:latin typeface="+mn-lt"/>
                <a:ea typeface="+mn-ea"/>
                <a:cs typeface="+mn-cs"/>
              </a:rPr>
              <a:t>        &lt;th&gt;Prénom&lt;/th&gt;</a:t>
            </a:r>
          </a:p>
          <a:p>
            <a:r>
              <a:rPr lang="fr-FR" sz="1200" b="0" i="0" kern="1200" dirty="0" smtClean="0">
                <a:solidFill>
                  <a:schemeClr val="tx1"/>
                </a:solidFill>
                <a:latin typeface="+mn-lt"/>
                <a:ea typeface="+mn-ea"/>
                <a:cs typeface="+mn-cs"/>
              </a:rPr>
              <a:t>        &lt;th&gt;Age&lt;/th&gt;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&lt;td&gt;John&lt;/td&gt;</a:t>
            </a:r>
          </a:p>
          <a:p>
            <a:r>
              <a:rPr lang="fr-FR" sz="1200" b="0" i="0" kern="1200" dirty="0" smtClean="0">
                <a:solidFill>
                  <a:schemeClr val="tx1"/>
                </a:solidFill>
                <a:latin typeface="+mn-lt"/>
                <a:ea typeface="+mn-ea"/>
                <a:cs typeface="+mn-cs"/>
              </a:rPr>
              <a:t>        &lt;td&gt;Doe&lt;/td&gt;</a:t>
            </a:r>
          </a:p>
          <a:p>
            <a:r>
              <a:rPr lang="fr-FR" sz="1200" b="0" i="0" kern="1200" dirty="0" smtClean="0">
                <a:solidFill>
                  <a:schemeClr val="tx1"/>
                </a:solidFill>
                <a:latin typeface="+mn-lt"/>
                <a:ea typeface="+mn-ea"/>
                <a:cs typeface="+mn-cs"/>
              </a:rPr>
              <a:t>        &lt;td&gt;34&lt;/td&gt;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&lt;td&gt;Mary&lt;/td&gt;</a:t>
            </a:r>
          </a:p>
          <a:p>
            <a:r>
              <a:rPr lang="fr-FR" sz="1200" b="0" i="0" kern="1200" dirty="0" smtClean="0">
                <a:solidFill>
                  <a:schemeClr val="tx1"/>
                </a:solidFill>
                <a:latin typeface="+mn-lt"/>
                <a:ea typeface="+mn-ea"/>
                <a:cs typeface="+mn-cs"/>
              </a:rPr>
              <a:t>        &lt;td&gt;Moe&lt;/td&gt;</a:t>
            </a:r>
          </a:p>
          <a:p>
            <a:r>
              <a:rPr lang="fr-FR" sz="1200" b="0" i="0" kern="1200" dirty="0" smtClean="0">
                <a:solidFill>
                  <a:schemeClr val="tx1"/>
                </a:solidFill>
                <a:latin typeface="+mn-lt"/>
                <a:ea typeface="+mn-ea"/>
                <a:cs typeface="+mn-cs"/>
              </a:rPr>
              <a:t>        &lt;td&gt;16&lt;/td&gt;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&lt;td&gt;July&lt;/td&gt;</a:t>
            </a:r>
          </a:p>
          <a:p>
            <a:r>
              <a:rPr lang="fr-FR" sz="1200" b="0" i="0" kern="1200" dirty="0" smtClean="0">
                <a:solidFill>
                  <a:schemeClr val="tx1"/>
                </a:solidFill>
                <a:latin typeface="+mn-lt"/>
                <a:ea typeface="+mn-ea"/>
                <a:cs typeface="+mn-cs"/>
              </a:rPr>
              <a:t>        &lt;td&gt;Dooley&lt;/td&gt;</a:t>
            </a:r>
          </a:p>
          <a:p>
            <a:r>
              <a:rPr lang="fr-FR" sz="1200" b="0" i="0" kern="1200" dirty="0" smtClean="0">
                <a:solidFill>
                  <a:schemeClr val="tx1"/>
                </a:solidFill>
                <a:latin typeface="+mn-lt"/>
                <a:ea typeface="+mn-ea"/>
                <a:cs typeface="+mn-cs"/>
              </a:rPr>
              <a:t>        &lt;td&gt;3&lt;/td&gt;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&lt;/table&gt;</a:t>
            </a:r>
          </a:p>
          <a:p>
            <a:r>
              <a:rPr lang="fr-FR" sz="1200" b="0" i="0" kern="1200" dirty="0" smtClean="0">
                <a:solidFill>
                  <a:schemeClr val="tx1"/>
                </a:solidFill>
                <a:latin typeface="+mn-lt"/>
                <a:ea typeface="+mn-ea"/>
                <a:cs typeface="+mn-cs"/>
              </a:rPr>
              <a:t>&lt;/body&gt;</a:t>
            </a:r>
          </a:p>
          <a:p>
            <a:r>
              <a:rPr lang="fr-FR" sz="1200" b="0" i="0" kern="1200" dirty="0" smtClean="0">
                <a:solidFill>
                  <a:schemeClr val="tx1"/>
                </a:solidFill>
                <a:latin typeface="+mn-lt"/>
                <a:ea typeface="+mn-ea"/>
                <a:cs typeface="+mn-cs"/>
              </a:rPr>
              <a:t>&lt;/html&gt;</a:t>
            </a:r>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&lt;!DOCTYPE html&gt;</a:t>
            </a:r>
          </a:p>
          <a:p>
            <a:r>
              <a:rPr lang="fr-FR" sz="1200" b="0" i="0" kern="1200" dirty="0" smtClean="0">
                <a:solidFill>
                  <a:schemeClr val="tx1"/>
                </a:solidFill>
                <a:latin typeface="+mn-lt"/>
                <a:ea typeface="+mn-ea"/>
                <a:cs typeface="+mn-cs"/>
              </a:rPr>
              <a:t>&lt;html&gt;</a:t>
            </a:r>
          </a:p>
          <a:p>
            <a:r>
              <a:rPr lang="fr-FR" sz="1200" b="0" i="0" kern="1200" dirty="0" smtClean="0">
                <a:solidFill>
                  <a:schemeClr val="tx1"/>
                </a:solidFill>
                <a:latin typeface="+mn-lt"/>
                <a:ea typeface="+mn-ea"/>
                <a:cs typeface="+mn-cs"/>
              </a:rPr>
              <a:t>&lt;head&gt;</a:t>
            </a:r>
          </a:p>
          <a:p>
            <a:r>
              <a:rPr lang="fr-FR" sz="1200" b="0" i="0" kern="1200" dirty="0" smtClean="0">
                <a:solidFill>
                  <a:schemeClr val="tx1"/>
                </a:solidFill>
                <a:latin typeface="+mn-lt"/>
                <a:ea typeface="+mn-ea"/>
                <a:cs typeface="+mn-cs"/>
              </a:rPr>
              <a:t>  &lt;meta charset="utf-8"&gt;</a:t>
            </a:r>
          </a:p>
          <a:p>
            <a:r>
              <a:rPr lang="fr-FR" sz="1200" b="0" i="0" kern="1200" dirty="0" smtClean="0">
                <a:solidFill>
                  <a:schemeClr val="tx1"/>
                </a:solidFill>
                <a:latin typeface="+mn-lt"/>
                <a:ea typeface="+mn-ea"/>
                <a:cs typeface="+mn-cs"/>
              </a:rPr>
              <a:t>  &lt;link rel="stylesheet" href="https://maxcdn.bootstrapcdn.com/bootstrap/4.1.3/css/bootstrap.min.css"&gt;</a:t>
            </a:r>
          </a:p>
          <a:p>
            <a:r>
              <a:rPr lang="fr-FR" sz="1200" b="0" i="0" kern="1200" dirty="0" smtClean="0">
                <a:solidFill>
                  <a:schemeClr val="tx1"/>
                </a:solidFill>
                <a:latin typeface="+mn-lt"/>
                <a:ea typeface="+mn-ea"/>
                <a:cs typeface="+mn-cs"/>
              </a:rPr>
              <a:t>&lt;/head&gt;</a:t>
            </a:r>
          </a:p>
          <a:p>
            <a:r>
              <a:rPr lang="fr-FR" sz="1200" b="0" i="0" kern="1200" dirty="0" smtClean="0">
                <a:solidFill>
                  <a:schemeClr val="tx1"/>
                </a:solidFill>
                <a:latin typeface="+mn-lt"/>
                <a:ea typeface="+mn-ea"/>
                <a:cs typeface="+mn-cs"/>
              </a:rPr>
              <a:t>&lt;body&gt;</a:t>
            </a:r>
          </a:p>
          <a:p>
            <a:r>
              <a:rPr lang="fr-FR" sz="1200" b="0" i="0" kern="1200" dirty="0" smtClean="0">
                <a:solidFill>
                  <a:schemeClr val="tx1"/>
                </a:solidFill>
                <a:latin typeface="+mn-lt"/>
                <a:ea typeface="+mn-ea"/>
                <a:cs typeface="+mn-cs"/>
              </a:rPr>
              <a:t>  &lt;table class="table"&gt;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&lt;th&gt;Nom&lt;/th&gt;</a:t>
            </a:r>
          </a:p>
          <a:p>
            <a:r>
              <a:rPr lang="fr-FR" sz="1200" b="0" i="0" kern="1200" dirty="0" smtClean="0">
                <a:solidFill>
                  <a:schemeClr val="tx1"/>
                </a:solidFill>
                <a:latin typeface="+mn-lt"/>
                <a:ea typeface="+mn-ea"/>
                <a:cs typeface="+mn-cs"/>
              </a:rPr>
              <a:t>        &lt;th&gt;Prénom&lt;/th&gt;</a:t>
            </a:r>
          </a:p>
          <a:p>
            <a:r>
              <a:rPr lang="fr-FR" sz="1200" b="0" i="0" kern="1200" dirty="0" smtClean="0">
                <a:solidFill>
                  <a:schemeClr val="tx1"/>
                </a:solidFill>
                <a:latin typeface="+mn-lt"/>
                <a:ea typeface="+mn-ea"/>
                <a:cs typeface="+mn-cs"/>
              </a:rPr>
              <a:t>        &lt;th&gt;Age&lt;/th&gt;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&lt;td&gt;John&lt;/td&gt;</a:t>
            </a:r>
          </a:p>
          <a:p>
            <a:r>
              <a:rPr lang="fr-FR" sz="1200" b="0" i="0" kern="1200" dirty="0" smtClean="0">
                <a:solidFill>
                  <a:schemeClr val="tx1"/>
                </a:solidFill>
                <a:latin typeface="+mn-lt"/>
                <a:ea typeface="+mn-ea"/>
                <a:cs typeface="+mn-cs"/>
              </a:rPr>
              <a:t>        &lt;td&gt;Doe&lt;/td&gt;</a:t>
            </a:r>
          </a:p>
          <a:p>
            <a:r>
              <a:rPr lang="fr-FR" sz="1200" b="0" i="0" kern="1200" dirty="0" smtClean="0">
                <a:solidFill>
                  <a:schemeClr val="tx1"/>
                </a:solidFill>
                <a:latin typeface="+mn-lt"/>
                <a:ea typeface="+mn-ea"/>
                <a:cs typeface="+mn-cs"/>
              </a:rPr>
              <a:t>        &lt;td&gt;34&lt;/td&gt;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&lt;td&gt;Mary&lt;/td&gt;</a:t>
            </a:r>
          </a:p>
          <a:p>
            <a:r>
              <a:rPr lang="fr-FR" sz="1200" b="0" i="0" kern="1200" dirty="0" smtClean="0">
                <a:solidFill>
                  <a:schemeClr val="tx1"/>
                </a:solidFill>
                <a:latin typeface="+mn-lt"/>
                <a:ea typeface="+mn-ea"/>
                <a:cs typeface="+mn-cs"/>
              </a:rPr>
              <a:t>        &lt;td&gt;Moe&lt;/td&gt;</a:t>
            </a:r>
          </a:p>
          <a:p>
            <a:r>
              <a:rPr lang="fr-FR" sz="1200" b="0" i="0" kern="1200" dirty="0" smtClean="0">
                <a:solidFill>
                  <a:schemeClr val="tx1"/>
                </a:solidFill>
                <a:latin typeface="+mn-lt"/>
                <a:ea typeface="+mn-ea"/>
                <a:cs typeface="+mn-cs"/>
              </a:rPr>
              <a:t>        &lt;td&gt;16&lt;/td&gt;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&lt;td&gt;July&lt;/td&gt;</a:t>
            </a:r>
          </a:p>
          <a:p>
            <a:r>
              <a:rPr lang="fr-FR" sz="1200" b="0" i="0" kern="1200" dirty="0" smtClean="0">
                <a:solidFill>
                  <a:schemeClr val="tx1"/>
                </a:solidFill>
                <a:latin typeface="+mn-lt"/>
                <a:ea typeface="+mn-ea"/>
                <a:cs typeface="+mn-cs"/>
              </a:rPr>
              <a:t>        &lt;td&gt;Dooley&lt;/td&gt;</a:t>
            </a:r>
          </a:p>
          <a:p>
            <a:r>
              <a:rPr lang="fr-FR" sz="1200" b="0" i="0" kern="1200" dirty="0" smtClean="0">
                <a:solidFill>
                  <a:schemeClr val="tx1"/>
                </a:solidFill>
                <a:latin typeface="+mn-lt"/>
                <a:ea typeface="+mn-ea"/>
                <a:cs typeface="+mn-cs"/>
              </a:rPr>
              <a:t>        &lt;td&gt;3&lt;/td&gt;</a:t>
            </a:r>
          </a:p>
          <a:p>
            <a:r>
              <a:rPr lang="fr-FR" sz="1200" b="0" i="0" kern="1200" dirty="0" smtClean="0">
                <a:solidFill>
                  <a:schemeClr val="tx1"/>
                </a:solidFill>
                <a:latin typeface="+mn-lt"/>
                <a:ea typeface="+mn-ea"/>
                <a:cs typeface="+mn-cs"/>
              </a:rPr>
              <a:t>      &lt;/tr&gt;</a:t>
            </a:r>
          </a:p>
          <a:p>
            <a:r>
              <a:rPr lang="fr-FR" sz="1200" b="0" i="0" kern="1200" dirty="0" smtClean="0">
                <a:solidFill>
                  <a:schemeClr val="tx1"/>
                </a:solidFill>
                <a:latin typeface="+mn-lt"/>
                <a:ea typeface="+mn-ea"/>
                <a:cs typeface="+mn-cs"/>
              </a:rPr>
              <a:t>  &lt;/table&gt;</a:t>
            </a:r>
          </a:p>
          <a:p>
            <a:r>
              <a:rPr lang="fr-FR" sz="1200" b="0" i="0" kern="1200" dirty="0" smtClean="0">
                <a:solidFill>
                  <a:schemeClr val="tx1"/>
                </a:solidFill>
                <a:latin typeface="+mn-lt"/>
                <a:ea typeface="+mn-ea"/>
                <a:cs typeface="+mn-cs"/>
              </a:rPr>
              <a:t>&lt;/body&gt;</a:t>
            </a:r>
          </a:p>
          <a:p>
            <a:r>
              <a:rPr lang="fr-FR" sz="1200" b="0" i="0" kern="1200" dirty="0" smtClean="0">
                <a:solidFill>
                  <a:schemeClr val="tx1"/>
                </a:solidFill>
                <a:latin typeface="+mn-lt"/>
                <a:ea typeface="+mn-ea"/>
                <a:cs typeface="+mn-cs"/>
              </a:rPr>
              <a:t>&lt;/html&gt;</a:t>
            </a:r>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9</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10</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r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fr-FR" smtClean="0"/>
              <a:t>Cliquez pour modifier le style du titre</a:t>
            </a:r>
            <a:endParaRPr kumimoji="0" lang="en-US"/>
          </a:p>
        </p:txBody>
      </p:sp>
      <p:sp>
        <p:nvSpPr>
          <p:cNvPr id="3" name="Sous-titr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fr-FR" smtClean="0"/>
              <a:t>Cliquez pour modifier le style des sous-titres du masque</a:t>
            </a:r>
            <a:endParaRPr kumimoji="0" lang="en-US"/>
          </a:p>
        </p:txBody>
      </p:sp>
      <p:sp>
        <p:nvSpPr>
          <p:cNvPr id="4" name="Espace réservé de la date 3"/>
          <p:cNvSpPr>
            <a:spLocks noGrp="1"/>
          </p:cNvSpPr>
          <p:nvPr>
            <p:ph type="dt" sz="half" idx="10"/>
          </p:nvPr>
        </p:nvSpPr>
        <p:spPr/>
        <p:txBody>
          <a:bodyPr/>
          <a:lstStyle/>
          <a:p>
            <a:fld id="{ACB7C26F-8DDC-41F2-BDD2-F7DFAA374646}" type="datetime1">
              <a:rPr lang="fr-FR" smtClean="0"/>
              <a:pPr/>
              <a:t>19/08/2023</a:t>
            </a:fld>
            <a:endParaRPr lang="fr-FR" dirty="0"/>
          </a:p>
        </p:txBody>
      </p:sp>
      <p:sp>
        <p:nvSpPr>
          <p:cNvPr id="5" name="Espace réservé du pied de page 4"/>
          <p:cNvSpPr>
            <a:spLocks noGrp="1"/>
          </p:cNvSpPr>
          <p:nvPr>
            <p:ph type="ftr" sz="quarter" idx="11"/>
          </p:nvPr>
        </p:nvSpPr>
        <p:spPr/>
        <p:txBody>
          <a:bodyPr/>
          <a:lstStyle/>
          <a:p>
            <a:r>
              <a:rPr lang="fr-FR" dirty="0" smtClean="0"/>
              <a:t>Mohammed BAHRI (Formateur web)</a:t>
            </a:r>
            <a:endParaRPr lang="fr-FR" dirty="0"/>
          </a:p>
        </p:txBody>
      </p:sp>
      <p:sp>
        <p:nvSpPr>
          <p:cNvPr id="6" name="Espace réservé du numéro de diapositive 5"/>
          <p:cNvSpPr>
            <a:spLocks noGrp="1"/>
          </p:cNvSpPr>
          <p:nvPr>
            <p:ph type="sldNum" sz="quarter" idx="12"/>
          </p:nvPr>
        </p:nvSpPr>
        <p:spPr/>
        <p:txBody>
          <a:bodyPr/>
          <a:lstStyle/>
          <a:p>
            <a:fld id="{FCEE49C4-8CD7-4C70-8AD6-233E9BA89622}" type="slidenum">
              <a:rPr lang="fr-FR" smtClean="0"/>
              <a:pPr/>
              <a:t>‹N°›</a:t>
            </a:fld>
            <a:endParaRPr lang="fr-FR"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8C4C909-C031-49BF-9DBF-F34E04468F26}" type="datetime1">
              <a:rPr lang="fr-FR" smtClean="0"/>
              <a:pPr/>
              <a:t>19/08/2023</a:t>
            </a:fld>
            <a:endParaRPr lang="fr-FR" dirty="0"/>
          </a:p>
        </p:txBody>
      </p:sp>
      <p:sp>
        <p:nvSpPr>
          <p:cNvPr id="5" name="Espace réservé du pied de page 4"/>
          <p:cNvSpPr>
            <a:spLocks noGrp="1"/>
          </p:cNvSpPr>
          <p:nvPr>
            <p:ph type="ftr" sz="quarter" idx="11"/>
          </p:nvPr>
        </p:nvSpPr>
        <p:spPr/>
        <p:txBody>
          <a:bodyPr/>
          <a:lstStyle/>
          <a:p>
            <a:r>
              <a:rPr lang="fr-FR" dirty="0" smtClean="0"/>
              <a:t>Mohammed BAHRI (Formateur web)</a:t>
            </a:r>
            <a:endParaRPr lang="fr-FR" dirty="0"/>
          </a:p>
        </p:txBody>
      </p:sp>
      <p:sp>
        <p:nvSpPr>
          <p:cNvPr id="6" name="Espace réservé du numéro de diapositive 5"/>
          <p:cNvSpPr>
            <a:spLocks noGrp="1"/>
          </p:cNvSpPr>
          <p:nvPr>
            <p:ph type="sldNum" sz="quarter" idx="12"/>
          </p:nvPr>
        </p:nvSpPr>
        <p:spPr/>
        <p:txBody>
          <a:bodyPr/>
          <a:lstStyle/>
          <a:p>
            <a:fld id="{FCEE49C4-8CD7-4C70-8AD6-233E9BA89622}" type="slidenum">
              <a:rPr lang="fr-FR" smtClean="0"/>
              <a:pPr/>
              <a:t>‹N°›</a:t>
            </a:fld>
            <a:endParaRPr lang="fr-FR"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re vertical 1"/>
          <p:cNvSpPr>
            <a:spLocks noGrp="1"/>
          </p:cNvSpPr>
          <p:nvPr>
            <p:ph type="title" orient="vert"/>
          </p:nvPr>
        </p:nvSpPr>
        <p:spPr>
          <a:xfrm>
            <a:off x="6781800" y="274640"/>
            <a:ext cx="19050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18FD65B-13BD-484B-A32F-E922DEDE8F51}" type="datetime1">
              <a:rPr lang="fr-FR" smtClean="0"/>
              <a:pPr/>
              <a:t>19/08/2023</a:t>
            </a:fld>
            <a:endParaRPr lang="fr-FR" dirty="0"/>
          </a:p>
        </p:txBody>
      </p:sp>
      <p:sp>
        <p:nvSpPr>
          <p:cNvPr id="5" name="Espace réservé du pied de page 4"/>
          <p:cNvSpPr>
            <a:spLocks noGrp="1"/>
          </p:cNvSpPr>
          <p:nvPr>
            <p:ph type="ftr" sz="quarter" idx="11"/>
          </p:nvPr>
        </p:nvSpPr>
        <p:spPr>
          <a:xfrm>
            <a:off x="2640597" y="6377459"/>
            <a:ext cx="3836404" cy="365125"/>
          </a:xfrm>
        </p:spPr>
        <p:txBody>
          <a:bodyPr/>
          <a:lstStyle/>
          <a:p>
            <a:r>
              <a:rPr lang="fr-FR" dirty="0" smtClean="0"/>
              <a:t>Mohammed BAHRI (Formateur web)</a:t>
            </a:r>
            <a:endParaRPr lang="fr-FR" dirty="0"/>
          </a:p>
        </p:txBody>
      </p:sp>
      <p:sp>
        <p:nvSpPr>
          <p:cNvPr id="6" name="Espace réservé du numéro de diapositive 5"/>
          <p:cNvSpPr>
            <a:spLocks noGrp="1"/>
          </p:cNvSpPr>
          <p:nvPr>
            <p:ph type="sldNum" sz="quarter" idx="12"/>
          </p:nvPr>
        </p:nvSpPr>
        <p:spPr/>
        <p:txBody>
          <a:bodyPr/>
          <a:lstStyle/>
          <a:p>
            <a:fld id="{FCEE49C4-8CD7-4C70-8AD6-233E9BA89622}" type="slidenum">
              <a:rPr lang="fr-FR" smtClean="0"/>
              <a:pPr/>
              <a:t>‹N°›</a:t>
            </a:fld>
            <a:endParaRPr lang="fr-FR"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Slide">
    <p:spTree>
      <p:nvGrpSpPr>
        <p:cNvPr id="1" name=""/>
        <p:cNvGrpSpPr/>
        <p:nvPr/>
      </p:nvGrpSpPr>
      <p:grpSpPr>
        <a:xfrm>
          <a:off x="0" y="0"/>
          <a:ext cx="0" cy="0"/>
          <a:chOff x="0" y="0"/>
          <a:chExt cx="0" cy="0"/>
        </a:xfrm>
      </p:grpSpPr>
      <p:pic>
        <p:nvPicPr>
          <p:cNvPr id="2" name="Picture 1" descr="PPT-Chapter-template.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25" y="-3713"/>
            <a:ext cx="9153525" cy="6861713"/>
          </a:xfrm>
          <a:prstGeom prst="rect">
            <a:avLst/>
          </a:prstGeom>
        </p:spPr>
      </p:pic>
      <p:sp>
        <p:nvSpPr>
          <p:cNvPr id="6" name="Title 7"/>
          <p:cNvSpPr>
            <a:spLocks noGrp="1"/>
          </p:cNvSpPr>
          <p:nvPr>
            <p:ph type="title" hasCustomPrompt="1"/>
          </p:nvPr>
        </p:nvSpPr>
        <p:spPr>
          <a:xfrm>
            <a:off x="388056" y="1"/>
            <a:ext cx="3824111" cy="6857999"/>
          </a:xfrm>
          <a:prstGeom prst="rect">
            <a:avLst/>
          </a:prstGeom>
        </p:spPr>
        <p:txBody>
          <a:bodyPr lIns="0" tIns="0" rIns="0" bIns="0" anchor="ctr" anchorCtr="0">
            <a:normAutofit/>
          </a:bodyPr>
          <a:lstStyle>
            <a:lvl1pPr>
              <a:lnSpc>
                <a:spcPts val="4800"/>
              </a:lnSpc>
              <a:spcAft>
                <a:spcPts val="0"/>
              </a:spcAft>
              <a:defRPr sz="3600" b="0" i="0" cap="none" spc="0">
                <a:solidFill>
                  <a:schemeClr val="tx1"/>
                </a:solidFill>
                <a:latin typeface="Arial"/>
                <a:cs typeface="Arial"/>
              </a:defRPr>
            </a:lvl1pPr>
          </a:lstStyle>
          <a:p>
            <a:r>
              <a:rPr lang="en-US" dirty="0"/>
              <a:t>CLICK TO EDIT CHAPTER TITLE</a:t>
            </a:r>
          </a:p>
        </p:txBody>
      </p:sp>
    </p:spTree>
    <p:extLst>
      <p:ext uri="{BB962C8B-B14F-4D97-AF65-F5344CB8AC3E}">
        <p14:creationId xmlns:p14="http://schemas.microsoft.com/office/powerpoint/2010/main" xmlns="" val="343736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5448"/>
            <a:ext cx="8229600" cy="1252728"/>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2A129A-3AC9-49F0-A902-4050B259F110}" type="datetime1">
              <a:rPr lang="fr-FR" smtClean="0"/>
              <a:pPr/>
              <a:t>19/08/2023</a:t>
            </a:fld>
            <a:endParaRPr lang="fr-FR" dirty="0"/>
          </a:p>
        </p:txBody>
      </p:sp>
      <p:sp>
        <p:nvSpPr>
          <p:cNvPr id="5" name="Espace réservé du pied de page 4"/>
          <p:cNvSpPr>
            <a:spLocks noGrp="1"/>
          </p:cNvSpPr>
          <p:nvPr>
            <p:ph type="ftr" sz="quarter" idx="11"/>
          </p:nvPr>
        </p:nvSpPr>
        <p:spPr/>
        <p:txBody>
          <a:bodyPr/>
          <a:lstStyle/>
          <a:p>
            <a:r>
              <a:rPr lang="fr-FR" dirty="0" smtClean="0"/>
              <a:t>Mohammed BAHRI (Formateur web)</a:t>
            </a:r>
            <a:endParaRPr lang="fr-FR" dirty="0"/>
          </a:p>
        </p:txBody>
      </p:sp>
      <p:sp>
        <p:nvSpPr>
          <p:cNvPr id="6" name="Espace réservé du numéro de diapositive 5"/>
          <p:cNvSpPr>
            <a:spLocks noGrp="1"/>
          </p:cNvSpPr>
          <p:nvPr>
            <p:ph type="sldNum" sz="quarter" idx="12"/>
          </p:nvPr>
        </p:nvSpPr>
        <p:spPr/>
        <p:txBody>
          <a:bodyPr/>
          <a:lstStyle/>
          <a:p>
            <a:fld id="{FCEE49C4-8CD7-4C70-8AD6-233E9BA89622}" type="slidenum">
              <a:rPr lang="fr-FR" smtClean="0"/>
              <a:pPr/>
              <a:t>‹N°›</a:t>
            </a:fld>
            <a:endParaRPr lang="fr-FR"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r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3057DB9-1673-4B38-B22F-B5C7D9EFB457}" type="datetime1">
              <a:rPr lang="fr-FR" smtClean="0"/>
              <a:pPr/>
              <a:t>19/08/2023</a:t>
            </a:fld>
            <a:endParaRPr lang="fr-FR" dirty="0"/>
          </a:p>
        </p:txBody>
      </p:sp>
      <p:sp>
        <p:nvSpPr>
          <p:cNvPr id="5" name="Espace réservé du pied de page 4"/>
          <p:cNvSpPr>
            <a:spLocks noGrp="1"/>
          </p:cNvSpPr>
          <p:nvPr>
            <p:ph type="ftr" sz="quarter" idx="11"/>
          </p:nvPr>
        </p:nvSpPr>
        <p:spPr/>
        <p:txBody>
          <a:bodyPr/>
          <a:lstStyle/>
          <a:p>
            <a:r>
              <a:rPr lang="fr-FR" dirty="0" smtClean="0"/>
              <a:t>Mohammed BAHRI (Formateur web)</a:t>
            </a:r>
            <a:endParaRPr lang="fr-FR" dirty="0"/>
          </a:p>
        </p:txBody>
      </p:sp>
      <p:sp>
        <p:nvSpPr>
          <p:cNvPr id="6" name="Espace réservé du numéro de diapositive 5"/>
          <p:cNvSpPr>
            <a:spLocks noGrp="1"/>
          </p:cNvSpPr>
          <p:nvPr>
            <p:ph type="sldNum" sz="quarter" idx="12"/>
          </p:nvPr>
        </p:nvSpPr>
        <p:spPr/>
        <p:txBody>
          <a:bodyPr/>
          <a:lstStyle/>
          <a:p>
            <a:fld id="{FCEE49C4-8CD7-4C70-8AD6-233E9BA89622}"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9395A0BA-EB5B-48B1-9F1D-770749778B8F}" type="datetime1">
              <a:rPr lang="fr-FR" smtClean="0"/>
              <a:pPr/>
              <a:t>19/08/2023</a:t>
            </a:fld>
            <a:endParaRPr lang="fr-FR" dirty="0"/>
          </a:p>
        </p:txBody>
      </p:sp>
      <p:sp>
        <p:nvSpPr>
          <p:cNvPr id="6" name="Espace réservé du pied de page 5"/>
          <p:cNvSpPr>
            <a:spLocks noGrp="1"/>
          </p:cNvSpPr>
          <p:nvPr>
            <p:ph type="ftr" sz="quarter" idx="11"/>
          </p:nvPr>
        </p:nvSpPr>
        <p:spPr/>
        <p:txBody>
          <a:bodyPr/>
          <a:lstStyle/>
          <a:p>
            <a:r>
              <a:rPr lang="fr-FR" dirty="0" smtClean="0"/>
              <a:t>Mohammed BAHRI (Formateur web)</a:t>
            </a:r>
            <a:endParaRPr lang="fr-FR" dirty="0"/>
          </a:p>
        </p:txBody>
      </p:sp>
      <p:sp>
        <p:nvSpPr>
          <p:cNvPr id="7" name="Espace réservé du numéro de diapositive 6"/>
          <p:cNvSpPr>
            <a:spLocks noGrp="1"/>
          </p:cNvSpPr>
          <p:nvPr>
            <p:ph type="sldNum" sz="quarter" idx="12"/>
          </p:nvPr>
        </p:nvSpPr>
        <p:spPr/>
        <p:txBody>
          <a:bodyPr/>
          <a:lstStyle/>
          <a:p>
            <a:fld id="{FCEE49C4-8CD7-4C70-8AD6-233E9BA89622}" type="slidenum">
              <a:rPr lang="fr-FR" smtClean="0"/>
              <a:pPr/>
              <a:t>‹N°›</a:t>
            </a:fld>
            <a:endParaRPr lang="fr-FR"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u texte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6" name="Espace réservé du contenu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F117894E-665D-4F9A-9380-CC8720CFA211}" type="datetime1">
              <a:rPr lang="fr-FR" smtClean="0"/>
              <a:pPr/>
              <a:t>19/08/2023</a:t>
            </a:fld>
            <a:endParaRPr lang="fr-FR" dirty="0"/>
          </a:p>
        </p:txBody>
      </p:sp>
      <p:sp>
        <p:nvSpPr>
          <p:cNvPr id="8" name="Espace réservé du pied de page 7"/>
          <p:cNvSpPr>
            <a:spLocks noGrp="1"/>
          </p:cNvSpPr>
          <p:nvPr>
            <p:ph type="ftr" sz="quarter" idx="11"/>
          </p:nvPr>
        </p:nvSpPr>
        <p:spPr/>
        <p:txBody>
          <a:bodyPr/>
          <a:lstStyle/>
          <a:p>
            <a:r>
              <a:rPr lang="fr-FR" dirty="0" smtClean="0"/>
              <a:t>Mohammed BAHRI (Formateur web)</a:t>
            </a:r>
            <a:endParaRPr lang="fr-FR" dirty="0"/>
          </a:p>
        </p:txBody>
      </p:sp>
      <p:sp>
        <p:nvSpPr>
          <p:cNvPr id="9" name="Espace réservé du numéro de diapositive 8"/>
          <p:cNvSpPr>
            <a:spLocks noGrp="1"/>
          </p:cNvSpPr>
          <p:nvPr>
            <p:ph type="sldNum" sz="quarter" idx="12"/>
          </p:nvPr>
        </p:nvSpPr>
        <p:spPr/>
        <p:txBody>
          <a:bodyPr/>
          <a:lstStyle/>
          <a:p>
            <a:fld id="{FCEE49C4-8CD7-4C70-8AD6-233E9BA89622}" type="slidenum">
              <a:rPr lang="fr-FR" smtClean="0"/>
              <a:pPr/>
              <a:t>‹N°›</a:t>
            </a:fld>
            <a:endParaRPr lang="fr-FR"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4D87326C-70C9-424B-BDD4-932DA7F0BBB0}" type="datetime1">
              <a:rPr lang="fr-FR" smtClean="0"/>
              <a:pPr/>
              <a:t>19/08/2023</a:t>
            </a:fld>
            <a:endParaRPr lang="fr-FR" dirty="0"/>
          </a:p>
        </p:txBody>
      </p:sp>
      <p:sp>
        <p:nvSpPr>
          <p:cNvPr id="4" name="Espace réservé du pied de page 3"/>
          <p:cNvSpPr>
            <a:spLocks noGrp="1"/>
          </p:cNvSpPr>
          <p:nvPr>
            <p:ph type="ftr" sz="quarter" idx="11"/>
          </p:nvPr>
        </p:nvSpPr>
        <p:spPr/>
        <p:txBody>
          <a:bodyPr/>
          <a:lstStyle/>
          <a:p>
            <a:r>
              <a:rPr lang="fr-FR" dirty="0" smtClean="0"/>
              <a:t>Mohammed BAHRI (Formateur web)</a:t>
            </a:r>
            <a:endParaRPr lang="fr-FR" dirty="0"/>
          </a:p>
        </p:txBody>
      </p:sp>
      <p:sp>
        <p:nvSpPr>
          <p:cNvPr id="5" name="Espace réservé du numéro de diapositive 4"/>
          <p:cNvSpPr>
            <a:spLocks noGrp="1"/>
          </p:cNvSpPr>
          <p:nvPr>
            <p:ph type="sldNum" sz="quarter" idx="12"/>
          </p:nvPr>
        </p:nvSpPr>
        <p:spPr/>
        <p:txBody>
          <a:bodyPr/>
          <a:lstStyle/>
          <a:p>
            <a:fld id="{FCEE49C4-8CD7-4C70-8AD6-233E9BA89622}" type="slidenum">
              <a:rPr lang="fr-FR" smtClean="0"/>
              <a:pPr/>
              <a:t>‹N°›</a:t>
            </a:fld>
            <a:endParaRPr lang="fr-FR"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D3DE8D2-A0DA-4DA8-9DCF-90E938AF693A}" type="datetime1">
              <a:rPr lang="fr-FR" smtClean="0"/>
              <a:pPr/>
              <a:t>19/08/2023</a:t>
            </a:fld>
            <a:endParaRPr lang="fr-FR" dirty="0"/>
          </a:p>
        </p:txBody>
      </p:sp>
      <p:sp>
        <p:nvSpPr>
          <p:cNvPr id="3" name="Espace réservé du pied de page 2"/>
          <p:cNvSpPr>
            <a:spLocks noGrp="1"/>
          </p:cNvSpPr>
          <p:nvPr>
            <p:ph type="ftr" sz="quarter" idx="11"/>
          </p:nvPr>
        </p:nvSpPr>
        <p:spPr/>
        <p:txBody>
          <a:bodyPr/>
          <a:lstStyle/>
          <a:p>
            <a:r>
              <a:rPr lang="fr-FR" dirty="0" smtClean="0"/>
              <a:t>Mohammed BAHRI (Formateur web)</a:t>
            </a:r>
            <a:endParaRPr lang="fr-FR" dirty="0"/>
          </a:p>
        </p:txBody>
      </p:sp>
      <p:sp>
        <p:nvSpPr>
          <p:cNvPr id="4" name="Espace réservé du numéro de diapositive 3"/>
          <p:cNvSpPr>
            <a:spLocks noGrp="1"/>
          </p:cNvSpPr>
          <p:nvPr>
            <p:ph type="sldNum" sz="quarter" idx="12"/>
          </p:nvPr>
        </p:nvSpPr>
        <p:spPr/>
        <p:txBody>
          <a:bodyPr/>
          <a:lstStyle/>
          <a:p>
            <a:fld id="{FCEE49C4-8CD7-4C70-8AD6-233E9BA89622}" type="slidenum">
              <a:rPr lang="fr-FR" smtClean="0"/>
              <a:pPr/>
              <a:t>‹N°›</a:t>
            </a:fld>
            <a:endParaRPr lang="fr-FR"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texte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4632EBD3-8B42-4AC3-B707-8A877C0029F3}" type="datetime1">
              <a:rPr lang="fr-FR" smtClean="0"/>
              <a:pPr/>
              <a:t>19/08/2023</a:t>
            </a:fld>
            <a:endParaRPr lang="fr-FR" dirty="0"/>
          </a:p>
        </p:txBody>
      </p:sp>
      <p:sp>
        <p:nvSpPr>
          <p:cNvPr id="6" name="Espace réservé du pied de page 5"/>
          <p:cNvSpPr>
            <a:spLocks noGrp="1"/>
          </p:cNvSpPr>
          <p:nvPr>
            <p:ph type="ftr" sz="quarter" idx="11"/>
          </p:nvPr>
        </p:nvSpPr>
        <p:spPr/>
        <p:txBody>
          <a:bodyPr/>
          <a:lstStyle/>
          <a:p>
            <a:r>
              <a:rPr lang="fr-FR" dirty="0" smtClean="0"/>
              <a:t>Mohammed BAHRI (Formateur web)</a:t>
            </a:r>
            <a:endParaRPr lang="fr-FR" dirty="0"/>
          </a:p>
        </p:txBody>
      </p:sp>
      <p:sp>
        <p:nvSpPr>
          <p:cNvPr id="7" name="Espace réservé du numéro de diapositive 6"/>
          <p:cNvSpPr>
            <a:spLocks noGrp="1"/>
          </p:cNvSpPr>
          <p:nvPr>
            <p:ph type="sldNum" sz="quarter" idx="12"/>
          </p:nvPr>
        </p:nvSpPr>
        <p:spPr/>
        <p:txBody>
          <a:bodyPr/>
          <a:lstStyle/>
          <a:p>
            <a:fld id="{FCEE49C4-8CD7-4C70-8AD6-233E9BA89622}" type="slidenum">
              <a:rPr lang="fr-FR" smtClean="0"/>
              <a:pPr/>
              <a:t>‹N°›</a:t>
            </a:fld>
            <a:endParaRPr lang="fr-FR"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fr-FR" dirty="0" smtClean="0"/>
              <a:t>Cliquez sur l'icône pour ajouter une image</a:t>
            </a:r>
            <a:endParaRPr kumimoji="0" lang="en-US" dirty="0"/>
          </a:p>
        </p:txBody>
      </p:sp>
      <p:sp>
        <p:nvSpPr>
          <p:cNvPr id="4" name="Espace réservé du texte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164592" y="1170432"/>
            <a:ext cx="2523744" cy="201168"/>
          </a:xfrm>
        </p:spPr>
        <p:txBody>
          <a:bodyPr/>
          <a:lstStyle/>
          <a:p>
            <a:fld id="{684C8E43-BF0B-47EB-97FE-5C79D6088C7F}" type="datetime1">
              <a:rPr lang="fr-FR" smtClean="0"/>
              <a:pPr/>
              <a:t>19/08/2023</a:t>
            </a:fld>
            <a:endParaRPr lang="fr-FR"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Espace réservé du pied de page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fr-FR" dirty="0" smtClean="0"/>
              <a:t>Mohammed BAHRI (Formateur web)</a:t>
            </a:r>
            <a:endParaRPr lang="fr-FR" dirty="0"/>
          </a:p>
        </p:txBody>
      </p:sp>
      <p:sp>
        <p:nvSpPr>
          <p:cNvPr id="7" name="Espace réservé du numéro de diapositive 6"/>
          <p:cNvSpPr>
            <a:spLocks noGrp="1"/>
          </p:cNvSpPr>
          <p:nvPr>
            <p:ph type="sldNum" sz="quarter" idx="12"/>
          </p:nvPr>
        </p:nvSpPr>
        <p:spPr>
          <a:xfrm>
            <a:off x="8339328" y="1170432"/>
            <a:ext cx="733864" cy="201168"/>
          </a:xfrm>
        </p:spPr>
        <p:txBody>
          <a:bodyPr/>
          <a:lstStyle/>
          <a:p>
            <a:fld id="{FCEE49C4-8CD7-4C70-8AD6-233E9BA89622}" type="slidenum">
              <a:rPr lang="fr-FR" smtClean="0"/>
              <a:pPr/>
              <a:t>‹N°›</a:t>
            </a:fld>
            <a:endParaRPr lang="fr-FR" dirty="0"/>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Espace réservé du titre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Espace réservé de la date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5AC4338-7136-41B5-94A2-9DE4F35A00F2}" type="datetime1">
              <a:rPr lang="fr-FR" smtClean="0"/>
              <a:pPr/>
              <a:t>19/08/2023</a:t>
            </a:fld>
            <a:endParaRPr lang="fr-FR" dirty="0"/>
          </a:p>
        </p:txBody>
      </p:sp>
      <p:sp>
        <p:nvSpPr>
          <p:cNvPr id="5" name="Espace réservé du pied de page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fr-FR" dirty="0" smtClean="0"/>
              <a:t>Mohammed BAHRI (Formateur web)</a:t>
            </a:r>
            <a:endParaRPr lang="fr-FR" dirty="0"/>
          </a:p>
        </p:txBody>
      </p:sp>
      <p:sp>
        <p:nvSpPr>
          <p:cNvPr id="6" name="Espace réservé du numéro de diapositiv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CEE49C4-8CD7-4C70-8AD6-233E9BA89622}"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ransition spd="slow">
    <p:push dir="u"/>
  </p:transition>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4" name="Picture 8" descr="RÃ©sultat de recherche d'images pour &quot;bootstrap png&quot;"/>
          <p:cNvPicPr>
            <a:picLocks noChangeAspect="1" noChangeArrowheads="1"/>
          </p:cNvPicPr>
          <p:nvPr/>
        </p:nvPicPr>
        <p:blipFill>
          <a:blip r:embed="rId2"/>
          <a:srcRect/>
          <a:stretch>
            <a:fillRect/>
          </a:stretch>
        </p:blipFill>
        <p:spPr bwMode="auto">
          <a:xfrm>
            <a:off x="642910" y="1227152"/>
            <a:ext cx="3201979" cy="3201980"/>
          </a:xfrm>
          <a:prstGeom prst="rect">
            <a:avLst/>
          </a:prstGeom>
          <a:noFill/>
        </p:spPr>
      </p:pic>
    </p:spTree>
    <p:extLst>
      <p:ext uri="{BB962C8B-B14F-4D97-AF65-F5344CB8AC3E}">
        <p14:creationId xmlns:p14="http://schemas.microsoft.com/office/powerpoint/2010/main" xmlns="" val="2968887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Table</a:t>
            </a:r>
            <a:endParaRPr lang="fr-FR" dirty="0">
              <a:solidFill>
                <a:schemeClr val="bg1"/>
              </a:solidFill>
            </a:endParaRPr>
          </a:p>
        </p:txBody>
      </p:sp>
      <p:sp>
        <p:nvSpPr>
          <p:cNvPr id="7" name="Rectangle 6"/>
          <p:cNvSpPr/>
          <p:nvPr/>
        </p:nvSpPr>
        <p:spPr>
          <a:xfrm>
            <a:off x="333408" y="1843809"/>
            <a:ext cx="8429684" cy="2585323"/>
          </a:xfrm>
          <a:prstGeom prst="rect">
            <a:avLst/>
          </a:prstGeom>
          <a:solidFill>
            <a:schemeClr val="bg1"/>
          </a:solidFill>
          <a:effectLst>
            <a:glow rad="101600">
              <a:schemeClr val="tx2">
                <a:lumMod val="60000"/>
                <a:lumOff val="40000"/>
                <a:alpha val="60000"/>
              </a:schemeClr>
            </a:glow>
          </a:effectLst>
        </p:spPr>
        <p:txBody>
          <a:bodyPr wrap="square">
            <a:spAutoFit/>
          </a:bodyPr>
          <a:lstStyle/>
          <a:p>
            <a:pPr>
              <a:lnSpc>
                <a:spcPct val="150000"/>
              </a:lnSpc>
              <a:buFont typeface="Wingdings" pitchFamily="2" charset="2"/>
              <a:buChar char="Ø"/>
            </a:pPr>
            <a:r>
              <a:rPr lang="fr-FR" dirty="0" smtClean="0">
                <a:latin typeface="Consolas" pitchFamily="49" charset="0"/>
                <a:cs typeface="Consolas" pitchFamily="49" charset="0"/>
              </a:rPr>
              <a:t>  table table-striped</a:t>
            </a:r>
          </a:p>
          <a:p>
            <a:pPr>
              <a:lnSpc>
                <a:spcPct val="150000"/>
              </a:lnSpc>
              <a:buFont typeface="Wingdings" pitchFamily="2" charset="2"/>
              <a:buChar char="Ø"/>
            </a:pPr>
            <a:r>
              <a:rPr lang="fr-FR" dirty="0" smtClean="0">
                <a:latin typeface="Consolas" pitchFamily="49" charset="0"/>
                <a:cs typeface="Consolas" pitchFamily="49" charset="0"/>
              </a:rPr>
              <a:t>  table table-bordered</a:t>
            </a:r>
          </a:p>
          <a:p>
            <a:pPr>
              <a:lnSpc>
                <a:spcPct val="150000"/>
              </a:lnSpc>
              <a:buFont typeface="Wingdings" pitchFamily="2" charset="2"/>
              <a:buChar char="Ø"/>
            </a:pPr>
            <a:r>
              <a:rPr lang="fr-FR" dirty="0" smtClean="0">
                <a:latin typeface="Consolas" pitchFamily="49" charset="0"/>
                <a:cs typeface="Consolas" pitchFamily="49" charset="0"/>
              </a:rPr>
              <a:t>  table table-hover</a:t>
            </a:r>
          </a:p>
          <a:p>
            <a:pPr>
              <a:lnSpc>
                <a:spcPct val="150000"/>
              </a:lnSpc>
              <a:buFont typeface="Wingdings" pitchFamily="2" charset="2"/>
              <a:buChar char="Ø"/>
            </a:pPr>
            <a:r>
              <a:rPr lang="fr-FR" dirty="0" smtClean="0">
                <a:latin typeface="Consolas" pitchFamily="49" charset="0"/>
                <a:cs typeface="Consolas" pitchFamily="49" charset="0"/>
              </a:rPr>
              <a:t>  table table-dark</a:t>
            </a:r>
          </a:p>
          <a:p>
            <a:pPr>
              <a:lnSpc>
                <a:spcPct val="150000"/>
              </a:lnSpc>
              <a:buFont typeface="Wingdings" pitchFamily="2" charset="2"/>
              <a:buChar char="Ø"/>
            </a:pPr>
            <a:r>
              <a:rPr lang="fr-FR" dirty="0" smtClean="0">
                <a:latin typeface="Consolas" pitchFamily="49" charset="0"/>
                <a:cs typeface="Consolas" pitchFamily="49" charset="0"/>
              </a:rPr>
              <a:t>  table table-dark table-striped</a:t>
            </a:r>
          </a:p>
          <a:p>
            <a:pPr>
              <a:lnSpc>
                <a:spcPct val="150000"/>
              </a:lnSpc>
              <a:buFont typeface="Wingdings" pitchFamily="2" charset="2"/>
              <a:buChar char="Ø"/>
            </a:pPr>
            <a:r>
              <a:rPr lang="fr-FR" dirty="0" smtClean="0">
                <a:latin typeface="Consolas" pitchFamily="49" charset="0"/>
                <a:cs typeface="Consolas" pitchFamily="49" charset="0"/>
              </a:rPr>
              <a:t>  table table-dark table-hover</a:t>
            </a:r>
            <a:endParaRPr lang="fr-FR" dirty="0">
              <a:latin typeface="Consolas" pitchFamily="49" charset="0"/>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Image</a:t>
            </a:r>
            <a:endParaRPr lang="fr-FR" dirty="0">
              <a:solidFill>
                <a:schemeClr val="bg1"/>
              </a:solidFill>
            </a:endParaRPr>
          </a:p>
        </p:txBody>
      </p:sp>
      <p:sp>
        <p:nvSpPr>
          <p:cNvPr id="7" name="Rectangle 6"/>
          <p:cNvSpPr/>
          <p:nvPr/>
        </p:nvSpPr>
        <p:spPr>
          <a:xfrm>
            <a:off x="357158" y="1804420"/>
            <a:ext cx="8429684" cy="1338828"/>
          </a:xfrm>
          <a:prstGeom prst="rect">
            <a:avLst/>
          </a:prstGeom>
          <a:solidFill>
            <a:schemeClr val="bg1"/>
          </a:solidFill>
          <a:effectLst>
            <a:glow rad="101600">
              <a:schemeClr val="tx2">
                <a:lumMod val="60000"/>
                <a:lumOff val="40000"/>
                <a:alpha val="60000"/>
              </a:schemeClr>
            </a:glow>
          </a:effectLst>
        </p:spPr>
        <p:txBody>
          <a:bodyPr wrap="square">
            <a:spAutoFit/>
          </a:bodyPr>
          <a:lstStyle/>
          <a:p>
            <a:pPr>
              <a:lnSpc>
                <a:spcPct val="150000"/>
              </a:lnSpc>
              <a:buFont typeface="Wingdings" pitchFamily="2" charset="2"/>
              <a:buChar char="Ø"/>
            </a:pPr>
            <a:r>
              <a:rPr lang="fr-FR" dirty="0" smtClean="0">
                <a:latin typeface="Consolas" pitchFamily="49" charset="0"/>
                <a:cs typeface="Consolas" pitchFamily="49" charset="0"/>
              </a:rPr>
              <a:t> &lt;img src="my_img.jpg" class="rounded"&gt;</a:t>
            </a:r>
          </a:p>
          <a:p>
            <a:pPr>
              <a:lnSpc>
                <a:spcPct val="150000"/>
              </a:lnSpc>
              <a:buFont typeface="Wingdings" pitchFamily="2" charset="2"/>
              <a:buChar char="Ø"/>
            </a:pPr>
            <a:r>
              <a:rPr lang="fr-FR" dirty="0" smtClean="0">
                <a:latin typeface="Consolas" pitchFamily="49" charset="0"/>
                <a:cs typeface="Consolas" pitchFamily="49" charset="0"/>
              </a:rPr>
              <a:t> &lt;img src="my_img.jpg" class="rounded-circle"&gt;</a:t>
            </a:r>
          </a:p>
          <a:p>
            <a:pPr>
              <a:lnSpc>
                <a:spcPct val="150000"/>
              </a:lnSpc>
              <a:buFont typeface="Wingdings" pitchFamily="2" charset="2"/>
              <a:buChar char="Ø"/>
            </a:pPr>
            <a:r>
              <a:rPr lang="fr-FR" dirty="0" smtClean="0">
                <a:latin typeface="Consolas" pitchFamily="49" charset="0"/>
                <a:cs typeface="Consolas" pitchFamily="49" charset="0"/>
              </a:rPr>
              <a:t> &lt;img src="my_img.jpg" class="mg-thumbnail"&gt;</a:t>
            </a: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Formulaire</a:t>
            </a:r>
            <a:endParaRPr lang="fr-FR" dirty="0">
              <a:solidFill>
                <a:schemeClr val="bg1"/>
              </a:solidFill>
            </a:endParaRPr>
          </a:p>
        </p:txBody>
      </p:sp>
      <p:sp>
        <p:nvSpPr>
          <p:cNvPr id="6" name="Rectangle 5"/>
          <p:cNvSpPr/>
          <p:nvPr/>
        </p:nvSpPr>
        <p:spPr>
          <a:xfrm>
            <a:off x="533372" y="1857364"/>
            <a:ext cx="8001056" cy="2123658"/>
          </a:xfrm>
          <a:prstGeom prst="rect">
            <a:avLst/>
          </a:prstGeom>
          <a:solidFill>
            <a:schemeClr val="tx1"/>
          </a:solidFill>
          <a:effectLst>
            <a:glow rad="101600">
              <a:schemeClr val="tx2">
                <a:lumMod val="75000"/>
                <a:alpha val="60000"/>
              </a:schemeClr>
            </a:glow>
          </a:effectLst>
        </p:spPr>
        <p:txBody>
          <a:bodyPr wrap="square">
            <a:spAutoFit/>
          </a:bodyPr>
          <a:lstStyle/>
          <a:p>
            <a:pPr lvl="0" fontAlgn="base">
              <a:spcBef>
                <a:spcPct val="0"/>
              </a:spcBef>
              <a:spcAft>
                <a:spcPct val="0"/>
              </a:spcAft>
            </a:pPr>
            <a:r>
              <a:rPr lang="fr-FR" sz="1200" dirty="0" smtClean="0">
                <a:solidFill>
                  <a:srgbClr val="F8F8F2"/>
                </a:solidFill>
                <a:latin typeface="Consolas" pitchFamily="49" charset="0"/>
                <a:ea typeface="Times New Roman" pitchFamily="18" charset="0"/>
                <a:cs typeface="Times New Roman" pitchFamily="18" charset="0"/>
              </a:rPr>
              <a:t>&lt;</a:t>
            </a:r>
            <a:r>
              <a:rPr lang="fr-FR" sz="1200" dirty="0" smtClean="0">
                <a:solidFill>
                  <a:srgbClr val="F92672"/>
                </a:solidFill>
                <a:latin typeface="Consolas" pitchFamily="49" charset="0"/>
                <a:ea typeface="Times New Roman" pitchFamily="18" charset="0"/>
                <a:cs typeface="Times New Roman" pitchFamily="18" charset="0"/>
              </a:rPr>
              <a:t>form</a:t>
            </a:r>
            <a:r>
              <a:rPr lang="fr-FR" sz="1200" dirty="0" smtClean="0">
                <a:solidFill>
                  <a:srgbClr val="F8F8F2"/>
                </a:solidFill>
                <a:latin typeface="Consolas" pitchFamily="49" charset="0"/>
                <a:ea typeface="Times New Roman" pitchFamily="18" charset="0"/>
                <a:cs typeface="Times New Roman" pitchFamily="18" charset="0"/>
              </a:rPr>
              <a:t>&gt;</a:t>
            </a:r>
            <a:endParaRPr lang="fr-FR" sz="1200" dirty="0" smtClean="0">
              <a:latin typeface="Arial" pitchFamily="34" charset="0"/>
              <a:cs typeface="Arial" pitchFamily="34" charset="0"/>
            </a:endParaRPr>
          </a:p>
          <a:p>
            <a:pPr lvl="0" eaLnBrk="0" fontAlgn="base" hangingPunct="0">
              <a:spcBef>
                <a:spcPct val="0"/>
              </a:spcBef>
              <a:spcAft>
                <a:spcPct val="0"/>
              </a:spcAft>
            </a:pP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F8F8F2"/>
                </a:solidFill>
                <a:latin typeface="Consolas" pitchFamily="49" charset="0"/>
                <a:ea typeface="Times New Roman" pitchFamily="18" charset="0"/>
                <a:cs typeface="Times New Roman" pitchFamily="18" charset="0"/>
              </a:rPr>
              <a:t>&lt;</a:t>
            </a:r>
            <a:r>
              <a:rPr lang="fr-FR" sz="1200" dirty="0" smtClean="0">
                <a:solidFill>
                  <a:srgbClr val="F92672"/>
                </a:solidFill>
                <a:latin typeface="Consolas" pitchFamily="49" charset="0"/>
                <a:ea typeface="Times New Roman" pitchFamily="18" charset="0"/>
                <a:cs typeface="Times New Roman" pitchFamily="18" charset="0"/>
              </a:rPr>
              <a:t>div</a:t>
            </a: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A6E22E"/>
                </a:solidFill>
                <a:latin typeface="Consolas" pitchFamily="49" charset="0"/>
                <a:ea typeface="Times New Roman" pitchFamily="18" charset="0"/>
                <a:cs typeface="Times New Roman" pitchFamily="18" charset="0"/>
              </a:rPr>
              <a:t>class</a:t>
            </a:r>
            <a:r>
              <a:rPr lang="fr-FR" sz="1200" dirty="0" smtClean="0">
                <a:solidFill>
                  <a:srgbClr val="F8F8F2"/>
                </a:solidFill>
                <a:latin typeface="Consolas" pitchFamily="49" charset="0"/>
                <a:ea typeface="Times New Roman" pitchFamily="18" charset="0"/>
                <a:cs typeface="Times New Roman" pitchFamily="18" charset="0"/>
              </a:rPr>
              <a:t>=</a:t>
            </a:r>
            <a:r>
              <a:rPr lang="fr-FR" sz="1200" dirty="0" smtClean="0">
                <a:solidFill>
                  <a:srgbClr val="E6DB74"/>
                </a:solidFill>
                <a:latin typeface="Consolas" pitchFamily="49" charset="0"/>
                <a:ea typeface="Times New Roman" pitchFamily="18" charset="0"/>
                <a:cs typeface="Times New Roman" pitchFamily="18" charset="0"/>
              </a:rPr>
              <a:t>"form-group"</a:t>
            </a:r>
            <a:r>
              <a:rPr lang="fr-FR" sz="1200" dirty="0" smtClean="0">
                <a:solidFill>
                  <a:srgbClr val="F8F8F2"/>
                </a:solidFill>
                <a:latin typeface="Consolas" pitchFamily="49" charset="0"/>
                <a:ea typeface="Times New Roman" pitchFamily="18" charset="0"/>
                <a:cs typeface="Times New Roman" pitchFamily="18" charset="0"/>
              </a:rPr>
              <a:t>&gt;</a:t>
            </a:r>
            <a:endParaRPr lang="fr-FR" sz="1200" dirty="0" smtClean="0">
              <a:latin typeface="Arial" pitchFamily="34" charset="0"/>
              <a:cs typeface="Arial" pitchFamily="34" charset="0"/>
            </a:endParaRPr>
          </a:p>
          <a:p>
            <a:pPr lvl="0" eaLnBrk="0" fontAlgn="base" hangingPunct="0">
              <a:spcBef>
                <a:spcPct val="0"/>
              </a:spcBef>
              <a:spcAft>
                <a:spcPct val="0"/>
              </a:spcAft>
            </a:pP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F8F8F2"/>
                </a:solidFill>
                <a:latin typeface="Consolas" pitchFamily="49" charset="0"/>
                <a:ea typeface="Times New Roman" pitchFamily="18" charset="0"/>
                <a:cs typeface="Times New Roman" pitchFamily="18" charset="0"/>
              </a:rPr>
              <a:t>&lt;</a:t>
            </a:r>
            <a:r>
              <a:rPr lang="fr-FR" sz="1200" dirty="0" smtClean="0">
                <a:solidFill>
                  <a:srgbClr val="F92672"/>
                </a:solidFill>
                <a:latin typeface="Consolas" pitchFamily="49" charset="0"/>
                <a:ea typeface="Times New Roman" pitchFamily="18" charset="0"/>
                <a:cs typeface="Times New Roman" pitchFamily="18" charset="0"/>
              </a:rPr>
              <a:t>label</a:t>
            </a: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A6E22E"/>
                </a:solidFill>
                <a:latin typeface="Consolas" pitchFamily="49" charset="0"/>
                <a:ea typeface="Times New Roman" pitchFamily="18" charset="0"/>
                <a:cs typeface="Times New Roman" pitchFamily="18" charset="0"/>
              </a:rPr>
              <a:t>for</a:t>
            </a:r>
            <a:r>
              <a:rPr lang="fr-FR" sz="1200" dirty="0" smtClean="0">
                <a:solidFill>
                  <a:srgbClr val="F8F8F2"/>
                </a:solidFill>
                <a:latin typeface="Consolas" pitchFamily="49" charset="0"/>
                <a:ea typeface="Times New Roman" pitchFamily="18" charset="0"/>
                <a:cs typeface="Times New Roman" pitchFamily="18" charset="0"/>
              </a:rPr>
              <a:t>=</a:t>
            </a:r>
            <a:r>
              <a:rPr lang="fr-FR" sz="1200" dirty="0" smtClean="0">
                <a:solidFill>
                  <a:srgbClr val="E6DB74"/>
                </a:solidFill>
                <a:latin typeface="Consolas" pitchFamily="49" charset="0"/>
                <a:ea typeface="Times New Roman" pitchFamily="18" charset="0"/>
                <a:cs typeface="Times New Roman" pitchFamily="18" charset="0"/>
              </a:rPr>
              <a:t>"email"</a:t>
            </a:r>
            <a:r>
              <a:rPr lang="fr-FR" sz="1200" dirty="0" smtClean="0">
                <a:solidFill>
                  <a:srgbClr val="F8F8F2"/>
                </a:solidFill>
                <a:latin typeface="Consolas" pitchFamily="49" charset="0"/>
                <a:ea typeface="Times New Roman" pitchFamily="18" charset="0"/>
                <a:cs typeface="Times New Roman" pitchFamily="18" charset="0"/>
              </a:rPr>
              <a:t>&gt;Email:&lt;/</a:t>
            </a:r>
            <a:r>
              <a:rPr lang="fr-FR" sz="1200" dirty="0" smtClean="0">
                <a:solidFill>
                  <a:srgbClr val="F92672"/>
                </a:solidFill>
                <a:latin typeface="Consolas" pitchFamily="49" charset="0"/>
                <a:ea typeface="Times New Roman" pitchFamily="18" charset="0"/>
                <a:cs typeface="Times New Roman" pitchFamily="18" charset="0"/>
              </a:rPr>
              <a:t>label</a:t>
            </a:r>
            <a:r>
              <a:rPr lang="fr-FR" sz="1200" dirty="0" smtClean="0">
                <a:solidFill>
                  <a:srgbClr val="F8F8F2"/>
                </a:solidFill>
                <a:latin typeface="Consolas" pitchFamily="49" charset="0"/>
                <a:ea typeface="Times New Roman" pitchFamily="18" charset="0"/>
                <a:cs typeface="Times New Roman" pitchFamily="18" charset="0"/>
              </a:rPr>
              <a:t>&gt;</a:t>
            </a:r>
            <a:endParaRPr lang="fr-FR" sz="1200" dirty="0" smtClean="0">
              <a:latin typeface="Arial" pitchFamily="34" charset="0"/>
              <a:cs typeface="Arial" pitchFamily="34" charset="0"/>
            </a:endParaRPr>
          </a:p>
          <a:p>
            <a:pPr lvl="0" eaLnBrk="0" fontAlgn="base" hangingPunct="0">
              <a:spcBef>
                <a:spcPct val="0"/>
              </a:spcBef>
              <a:spcAft>
                <a:spcPct val="0"/>
              </a:spcAft>
            </a:pP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F8F8F2"/>
                </a:solidFill>
                <a:latin typeface="Consolas" pitchFamily="49" charset="0"/>
                <a:ea typeface="Times New Roman" pitchFamily="18" charset="0"/>
                <a:cs typeface="Times New Roman" pitchFamily="18" charset="0"/>
              </a:rPr>
              <a:t>&lt;</a:t>
            </a:r>
            <a:r>
              <a:rPr lang="fr-FR" sz="1200" dirty="0" smtClean="0">
                <a:solidFill>
                  <a:srgbClr val="F92672"/>
                </a:solidFill>
                <a:latin typeface="Consolas" pitchFamily="49" charset="0"/>
                <a:ea typeface="Times New Roman" pitchFamily="18" charset="0"/>
                <a:cs typeface="Times New Roman" pitchFamily="18" charset="0"/>
              </a:rPr>
              <a:t>input</a:t>
            </a: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A6E22E"/>
                </a:solidFill>
                <a:latin typeface="Consolas" pitchFamily="49" charset="0"/>
                <a:ea typeface="Times New Roman" pitchFamily="18" charset="0"/>
                <a:cs typeface="Times New Roman" pitchFamily="18" charset="0"/>
              </a:rPr>
              <a:t>type</a:t>
            </a:r>
            <a:r>
              <a:rPr lang="fr-FR" sz="1200" dirty="0" smtClean="0">
                <a:solidFill>
                  <a:srgbClr val="F8F8F2"/>
                </a:solidFill>
                <a:latin typeface="Consolas" pitchFamily="49" charset="0"/>
                <a:ea typeface="Times New Roman" pitchFamily="18" charset="0"/>
                <a:cs typeface="Times New Roman" pitchFamily="18" charset="0"/>
              </a:rPr>
              <a:t>=</a:t>
            </a:r>
            <a:r>
              <a:rPr lang="fr-FR" sz="1200" dirty="0" smtClean="0">
                <a:solidFill>
                  <a:srgbClr val="E6DB74"/>
                </a:solidFill>
                <a:latin typeface="Consolas" pitchFamily="49" charset="0"/>
                <a:ea typeface="Times New Roman" pitchFamily="18" charset="0"/>
                <a:cs typeface="Times New Roman" pitchFamily="18" charset="0"/>
              </a:rPr>
              <a:t>"email"</a:t>
            </a: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A6E22E"/>
                </a:solidFill>
                <a:latin typeface="Consolas" pitchFamily="49" charset="0"/>
                <a:ea typeface="Times New Roman" pitchFamily="18" charset="0"/>
                <a:cs typeface="Times New Roman" pitchFamily="18" charset="0"/>
              </a:rPr>
              <a:t>class</a:t>
            </a:r>
            <a:r>
              <a:rPr lang="fr-FR" sz="1200" dirty="0" smtClean="0">
                <a:solidFill>
                  <a:srgbClr val="F8F8F2"/>
                </a:solidFill>
                <a:latin typeface="Consolas" pitchFamily="49" charset="0"/>
                <a:ea typeface="Times New Roman" pitchFamily="18" charset="0"/>
                <a:cs typeface="Times New Roman" pitchFamily="18" charset="0"/>
              </a:rPr>
              <a:t>=</a:t>
            </a:r>
            <a:r>
              <a:rPr lang="fr-FR" sz="1200" dirty="0" smtClean="0">
                <a:solidFill>
                  <a:srgbClr val="E6DB74"/>
                </a:solidFill>
                <a:latin typeface="Consolas" pitchFamily="49" charset="0"/>
                <a:ea typeface="Times New Roman" pitchFamily="18" charset="0"/>
                <a:cs typeface="Times New Roman" pitchFamily="18" charset="0"/>
              </a:rPr>
              <a:t>"form-control"</a:t>
            </a: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A6E22E"/>
                </a:solidFill>
                <a:latin typeface="Consolas" pitchFamily="49" charset="0"/>
                <a:ea typeface="Times New Roman" pitchFamily="18" charset="0"/>
                <a:cs typeface="Times New Roman" pitchFamily="18" charset="0"/>
              </a:rPr>
              <a:t>placeholder</a:t>
            </a:r>
            <a:r>
              <a:rPr lang="fr-FR" sz="1200" dirty="0" smtClean="0">
                <a:solidFill>
                  <a:srgbClr val="F8F8F2"/>
                </a:solidFill>
                <a:latin typeface="Consolas" pitchFamily="49" charset="0"/>
                <a:ea typeface="Times New Roman" pitchFamily="18" charset="0"/>
                <a:cs typeface="Times New Roman" pitchFamily="18" charset="0"/>
              </a:rPr>
              <a:t>=</a:t>
            </a:r>
            <a:r>
              <a:rPr lang="fr-FR" sz="1200" dirty="0" smtClean="0">
                <a:solidFill>
                  <a:srgbClr val="E6DB74"/>
                </a:solidFill>
                <a:latin typeface="Consolas" pitchFamily="49" charset="0"/>
                <a:ea typeface="Times New Roman" pitchFamily="18" charset="0"/>
                <a:cs typeface="Times New Roman" pitchFamily="18" charset="0"/>
              </a:rPr>
              <a:t>"Enter</a:t>
            </a:r>
            <a:r>
              <a:rPr lang="fr-FR" sz="1200" dirty="0" smtClean="0">
                <a:solidFill>
                  <a:srgbClr val="E6DB74"/>
                </a:solidFill>
                <a:latin typeface="Calibri"/>
                <a:ea typeface="Times New Roman" pitchFamily="18" charset="0"/>
                <a:cs typeface="Times New Roman" pitchFamily="18" charset="0"/>
              </a:rPr>
              <a:t> </a:t>
            </a:r>
            <a:r>
              <a:rPr lang="fr-FR" sz="1200" dirty="0" smtClean="0">
                <a:solidFill>
                  <a:srgbClr val="E6DB74"/>
                </a:solidFill>
                <a:latin typeface="Consolas" pitchFamily="49" charset="0"/>
                <a:ea typeface="Times New Roman" pitchFamily="18" charset="0"/>
                <a:cs typeface="Times New Roman" pitchFamily="18" charset="0"/>
              </a:rPr>
              <a:t>email"</a:t>
            </a:r>
            <a:r>
              <a:rPr lang="fr-FR" sz="1200" dirty="0" smtClean="0">
                <a:solidFill>
                  <a:srgbClr val="F8F8F2"/>
                </a:solidFill>
                <a:latin typeface="Consolas" pitchFamily="49" charset="0"/>
                <a:ea typeface="Times New Roman" pitchFamily="18" charset="0"/>
                <a:cs typeface="Times New Roman" pitchFamily="18" charset="0"/>
              </a:rPr>
              <a:t>&gt;</a:t>
            </a:r>
            <a:endParaRPr lang="fr-FR" sz="1200" dirty="0" smtClean="0">
              <a:latin typeface="Arial" pitchFamily="34" charset="0"/>
              <a:cs typeface="Arial" pitchFamily="34" charset="0"/>
            </a:endParaRPr>
          </a:p>
          <a:p>
            <a:pPr lvl="0" eaLnBrk="0" fontAlgn="base" hangingPunct="0">
              <a:spcBef>
                <a:spcPct val="0"/>
              </a:spcBef>
              <a:spcAft>
                <a:spcPct val="0"/>
              </a:spcAft>
            </a:pP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F8F8F2"/>
                </a:solidFill>
                <a:latin typeface="Consolas" pitchFamily="49" charset="0"/>
                <a:ea typeface="Times New Roman" pitchFamily="18" charset="0"/>
                <a:cs typeface="Times New Roman" pitchFamily="18" charset="0"/>
              </a:rPr>
              <a:t>&lt;/</a:t>
            </a:r>
            <a:r>
              <a:rPr lang="fr-FR" sz="1200" dirty="0" smtClean="0">
                <a:solidFill>
                  <a:srgbClr val="F92672"/>
                </a:solidFill>
                <a:latin typeface="Consolas" pitchFamily="49" charset="0"/>
                <a:ea typeface="Times New Roman" pitchFamily="18" charset="0"/>
                <a:cs typeface="Times New Roman" pitchFamily="18" charset="0"/>
              </a:rPr>
              <a:t>div</a:t>
            </a:r>
            <a:r>
              <a:rPr lang="fr-FR" sz="1200" dirty="0" smtClean="0">
                <a:solidFill>
                  <a:srgbClr val="F8F8F2"/>
                </a:solidFill>
                <a:latin typeface="Consolas" pitchFamily="49" charset="0"/>
                <a:ea typeface="Times New Roman" pitchFamily="18" charset="0"/>
                <a:cs typeface="Times New Roman" pitchFamily="18" charset="0"/>
              </a:rPr>
              <a:t>&gt;</a:t>
            </a:r>
            <a:endParaRPr lang="fr-FR" sz="1200" dirty="0" smtClean="0">
              <a:latin typeface="Arial" pitchFamily="34" charset="0"/>
              <a:cs typeface="Arial" pitchFamily="34" charset="0"/>
            </a:endParaRPr>
          </a:p>
          <a:p>
            <a:pPr lvl="0" eaLnBrk="0" fontAlgn="base" hangingPunct="0">
              <a:spcBef>
                <a:spcPct val="0"/>
              </a:spcBef>
              <a:spcAft>
                <a:spcPct val="0"/>
              </a:spcAft>
            </a:pP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F8F8F2"/>
                </a:solidFill>
                <a:latin typeface="Consolas" pitchFamily="49" charset="0"/>
                <a:ea typeface="Times New Roman" pitchFamily="18" charset="0"/>
                <a:cs typeface="Times New Roman" pitchFamily="18" charset="0"/>
              </a:rPr>
              <a:t>&lt;</a:t>
            </a:r>
            <a:r>
              <a:rPr lang="fr-FR" sz="1200" dirty="0" smtClean="0">
                <a:solidFill>
                  <a:srgbClr val="F92672"/>
                </a:solidFill>
                <a:latin typeface="Consolas" pitchFamily="49" charset="0"/>
                <a:ea typeface="Times New Roman" pitchFamily="18" charset="0"/>
                <a:cs typeface="Times New Roman" pitchFamily="18" charset="0"/>
              </a:rPr>
              <a:t>div</a:t>
            </a: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A6E22E"/>
                </a:solidFill>
                <a:latin typeface="Consolas" pitchFamily="49" charset="0"/>
                <a:ea typeface="Times New Roman" pitchFamily="18" charset="0"/>
                <a:cs typeface="Times New Roman" pitchFamily="18" charset="0"/>
              </a:rPr>
              <a:t>class</a:t>
            </a:r>
            <a:r>
              <a:rPr lang="fr-FR" sz="1200" dirty="0" smtClean="0">
                <a:solidFill>
                  <a:srgbClr val="F8F8F2"/>
                </a:solidFill>
                <a:latin typeface="Consolas" pitchFamily="49" charset="0"/>
                <a:ea typeface="Times New Roman" pitchFamily="18" charset="0"/>
                <a:cs typeface="Times New Roman" pitchFamily="18" charset="0"/>
              </a:rPr>
              <a:t>=</a:t>
            </a:r>
            <a:r>
              <a:rPr lang="fr-FR" sz="1200" dirty="0" smtClean="0">
                <a:solidFill>
                  <a:srgbClr val="E6DB74"/>
                </a:solidFill>
                <a:latin typeface="Consolas" pitchFamily="49" charset="0"/>
                <a:ea typeface="Times New Roman" pitchFamily="18" charset="0"/>
                <a:cs typeface="Times New Roman" pitchFamily="18" charset="0"/>
              </a:rPr>
              <a:t>"form-group"</a:t>
            </a:r>
            <a:r>
              <a:rPr lang="fr-FR" sz="1200" dirty="0" smtClean="0">
                <a:solidFill>
                  <a:srgbClr val="F8F8F2"/>
                </a:solidFill>
                <a:latin typeface="Consolas" pitchFamily="49" charset="0"/>
                <a:ea typeface="Times New Roman" pitchFamily="18" charset="0"/>
                <a:cs typeface="Times New Roman" pitchFamily="18" charset="0"/>
              </a:rPr>
              <a:t>&gt;</a:t>
            </a:r>
            <a:endParaRPr lang="fr-FR" sz="1200" dirty="0" smtClean="0">
              <a:latin typeface="Arial" pitchFamily="34" charset="0"/>
              <a:cs typeface="Arial" pitchFamily="34" charset="0"/>
            </a:endParaRPr>
          </a:p>
          <a:p>
            <a:pPr lvl="0" eaLnBrk="0" fontAlgn="base" hangingPunct="0">
              <a:spcBef>
                <a:spcPct val="0"/>
              </a:spcBef>
              <a:spcAft>
                <a:spcPct val="0"/>
              </a:spcAft>
            </a:pP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F8F8F2"/>
                </a:solidFill>
                <a:latin typeface="Consolas" pitchFamily="49" charset="0"/>
                <a:ea typeface="Times New Roman" pitchFamily="18" charset="0"/>
                <a:cs typeface="Times New Roman" pitchFamily="18" charset="0"/>
              </a:rPr>
              <a:t>&lt;</a:t>
            </a:r>
            <a:r>
              <a:rPr lang="fr-FR" sz="1200" dirty="0" smtClean="0">
                <a:solidFill>
                  <a:srgbClr val="F92672"/>
                </a:solidFill>
                <a:latin typeface="Consolas" pitchFamily="49" charset="0"/>
                <a:ea typeface="Times New Roman" pitchFamily="18" charset="0"/>
                <a:cs typeface="Times New Roman" pitchFamily="18" charset="0"/>
              </a:rPr>
              <a:t>label</a:t>
            </a: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A6E22E"/>
                </a:solidFill>
                <a:latin typeface="Consolas" pitchFamily="49" charset="0"/>
                <a:ea typeface="Times New Roman" pitchFamily="18" charset="0"/>
                <a:cs typeface="Times New Roman" pitchFamily="18" charset="0"/>
              </a:rPr>
              <a:t>for</a:t>
            </a:r>
            <a:r>
              <a:rPr lang="fr-FR" sz="1200" dirty="0" smtClean="0">
                <a:solidFill>
                  <a:srgbClr val="F8F8F2"/>
                </a:solidFill>
                <a:latin typeface="Consolas" pitchFamily="49" charset="0"/>
                <a:ea typeface="Times New Roman" pitchFamily="18" charset="0"/>
                <a:cs typeface="Times New Roman" pitchFamily="18" charset="0"/>
              </a:rPr>
              <a:t>=</a:t>
            </a:r>
            <a:r>
              <a:rPr lang="fr-FR" sz="1200" dirty="0" smtClean="0">
                <a:solidFill>
                  <a:srgbClr val="E6DB74"/>
                </a:solidFill>
                <a:latin typeface="Consolas" pitchFamily="49" charset="0"/>
                <a:ea typeface="Times New Roman" pitchFamily="18" charset="0"/>
                <a:cs typeface="Times New Roman" pitchFamily="18" charset="0"/>
              </a:rPr>
              <a:t>"pwd"</a:t>
            </a:r>
            <a:r>
              <a:rPr lang="fr-FR" sz="1200" dirty="0" smtClean="0">
                <a:solidFill>
                  <a:srgbClr val="F8F8F2"/>
                </a:solidFill>
                <a:latin typeface="Consolas" pitchFamily="49" charset="0"/>
                <a:ea typeface="Times New Roman" pitchFamily="18" charset="0"/>
                <a:cs typeface="Times New Roman" pitchFamily="18" charset="0"/>
              </a:rPr>
              <a:t>&gt;Password:&lt;/</a:t>
            </a:r>
            <a:r>
              <a:rPr lang="fr-FR" sz="1200" dirty="0" smtClean="0">
                <a:solidFill>
                  <a:srgbClr val="F92672"/>
                </a:solidFill>
                <a:latin typeface="Consolas" pitchFamily="49" charset="0"/>
                <a:ea typeface="Times New Roman" pitchFamily="18" charset="0"/>
                <a:cs typeface="Times New Roman" pitchFamily="18" charset="0"/>
              </a:rPr>
              <a:t>label</a:t>
            </a:r>
            <a:r>
              <a:rPr lang="fr-FR" sz="1200" dirty="0" smtClean="0">
                <a:solidFill>
                  <a:srgbClr val="F8F8F2"/>
                </a:solidFill>
                <a:latin typeface="Consolas" pitchFamily="49" charset="0"/>
                <a:ea typeface="Times New Roman" pitchFamily="18" charset="0"/>
                <a:cs typeface="Times New Roman" pitchFamily="18" charset="0"/>
              </a:rPr>
              <a:t>&gt;</a:t>
            </a:r>
            <a:endParaRPr lang="fr-FR" sz="1200" dirty="0" smtClean="0">
              <a:latin typeface="Arial" pitchFamily="34" charset="0"/>
              <a:cs typeface="Arial" pitchFamily="34" charset="0"/>
            </a:endParaRPr>
          </a:p>
          <a:p>
            <a:pPr lvl="0" eaLnBrk="0" fontAlgn="base" hangingPunct="0">
              <a:spcBef>
                <a:spcPct val="0"/>
              </a:spcBef>
              <a:spcAft>
                <a:spcPct val="0"/>
              </a:spcAft>
            </a:pP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F8F8F2"/>
                </a:solidFill>
                <a:latin typeface="Consolas" pitchFamily="49" charset="0"/>
                <a:ea typeface="Times New Roman" pitchFamily="18" charset="0"/>
                <a:cs typeface="Times New Roman" pitchFamily="18" charset="0"/>
              </a:rPr>
              <a:t>&lt;</a:t>
            </a:r>
            <a:r>
              <a:rPr lang="fr-FR" sz="1200" dirty="0" smtClean="0">
                <a:solidFill>
                  <a:srgbClr val="F92672"/>
                </a:solidFill>
                <a:latin typeface="Consolas" pitchFamily="49" charset="0"/>
                <a:ea typeface="Times New Roman" pitchFamily="18" charset="0"/>
                <a:cs typeface="Times New Roman" pitchFamily="18" charset="0"/>
              </a:rPr>
              <a:t>input</a:t>
            </a: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A6E22E"/>
                </a:solidFill>
                <a:latin typeface="Consolas" pitchFamily="49" charset="0"/>
                <a:ea typeface="Times New Roman" pitchFamily="18" charset="0"/>
                <a:cs typeface="Times New Roman" pitchFamily="18" charset="0"/>
              </a:rPr>
              <a:t>type</a:t>
            </a:r>
            <a:r>
              <a:rPr lang="fr-FR" sz="1200" dirty="0" smtClean="0">
                <a:solidFill>
                  <a:srgbClr val="F8F8F2"/>
                </a:solidFill>
                <a:latin typeface="Consolas" pitchFamily="49" charset="0"/>
                <a:ea typeface="Times New Roman" pitchFamily="18" charset="0"/>
                <a:cs typeface="Times New Roman" pitchFamily="18" charset="0"/>
              </a:rPr>
              <a:t>=</a:t>
            </a:r>
            <a:r>
              <a:rPr lang="fr-FR" sz="1200" dirty="0" smtClean="0">
                <a:solidFill>
                  <a:srgbClr val="E6DB74"/>
                </a:solidFill>
                <a:latin typeface="Consolas" pitchFamily="49" charset="0"/>
                <a:ea typeface="Times New Roman" pitchFamily="18" charset="0"/>
                <a:cs typeface="Times New Roman" pitchFamily="18" charset="0"/>
              </a:rPr>
              <a:t>"password"</a:t>
            </a: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A6E22E"/>
                </a:solidFill>
                <a:latin typeface="Consolas" pitchFamily="49" charset="0"/>
                <a:ea typeface="Times New Roman" pitchFamily="18" charset="0"/>
                <a:cs typeface="Times New Roman" pitchFamily="18" charset="0"/>
              </a:rPr>
              <a:t>class</a:t>
            </a:r>
            <a:r>
              <a:rPr lang="fr-FR" sz="1200" dirty="0" smtClean="0">
                <a:solidFill>
                  <a:srgbClr val="F8F8F2"/>
                </a:solidFill>
                <a:latin typeface="Consolas" pitchFamily="49" charset="0"/>
                <a:ea typeface="Times New Roman" pitchFamily="18" charset="0"/>
                <a:cs typeface="Times New Roman" pitchFamily="18" charset="0"/>
              </a:rPr>
              <a:t>=</a:t>
            </a:r>
            <a:r>
              <a:rPr lang="fr-FR" sz="1200" dirty="0" smtClean="0">
                <a:solidFill>
                  <a:srgbClr val="E6DB74"/>
                </a:solidFill>
                <a:latin typeface="Consolas" pitchFamily="49" charset="0"/>
                <a:ea typeface="Times New Roman" pitchFamily="18" charset="0"/>
                <a:cs typeface="Times New Roman" pitchFamily="18" charset="0"/>
              </a:rPr>
              <a:t>"form-control"</a:t>
            </a: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A6E22E"/>
                </a:solidFill>
                <a:latin typeface="Consolas" pitchFamily="49" charset="0"/>
                <a:ea typeface="Times New Roman" pitchFamily="18" charset="0"/>
                <a:cs typeface="Times New Roman" pitchFamily="18" charset="0"/>
              </a:rPr>
              <a:t>placeholder</a:t>
            </a:r>
            <a:r>
              <a:rPr lang="fr-FR" sz="1200" dirty="0" smtClean="0">
                <a:solidFill>
                  <a:srgbClr val="F8F8F2"/>
                </a:solidFill>
                <a:latin typeface="Consolas" pitchFamily="49" charset="0"/>
                <a:ea typeface="Times New Roman" pitchFamily="18" charset="0"/>
                <a:cs typeface="Times New Roman" pitchFamily="18" charset="0"/>
              </a:rPr>
              <a:t>=</a:t>
            </a:r>
            <a:r>
              <a:rPr lang="fr-FR" sz="1200" dirty="0" smtClean="0">
                <a:solidFill>
                  <a:srgbClr val="E6DB74"/>
                </a:solidFill>
                <a:latin typeface="Consolas" pitchFamily="49" charset="0"/>
                <a:ea typeface="Times New Roman" pitchFamily="18" charset="0"/>
                <a:cs typeface="Times New Roman" pitchFamily="18" charset="0"/>
              </a:rPr>
              <a:t>"Enter</a:t>
            </a:r>
            <a:r>
              <a:rPr lang="fr-FR" sz="1200" dirty="0" smtClean="0">
                <a:solidFill>
                  <a:srgbClr val="E6DB74"/>
                </a:solidFill>
                <a:latin typeface="Calibri"/>
                <a:ea typeface="Times New Roman" pitchFamily="18" charset="0"/>
                <a:cs typeface="Times New Roman" pitchFamily="18" charset="0"/>
              </a:rPr>
              <a:t> </a:t>
            </a:r>
            <a:r>
              <a:rPr lang="fr-FR" sz="1200" dirty="0" smtClean="0">
                <a:solidFill>
                  <a:srgbClr val="E6DB74"/>
                </a:solidFill>
                <a:latin typeface="Consolas" pitchFamily="49" charset="0"/>
                <a:ea typeface="Times New Roman" pitchFamily="18" charset="0"/>
                <a:cs typeface="Times New Roman" pitchFamily="18" charset="0"/>
              </a:rPr>
              <a:t>password"</a:t>
            </a:r>
            <a:r>
              <a:rPr lang="fr-FR" sz="1200" dirty="0" smtClean="0">
                <a:solidFill>
                  <a:srgbClr val="F8F8F2"/>
                </a:solidFill>
                <a:latin typeface="Consolas" pitchFamily="49" charset="0"/>
                <a:ea typeface="Times New Roman" pitchFamily="18" charset="0"/>
                <a:cs typeface="Times New Roman" pitchFamily="18" charset="0"/>
              </a:rPr>
              <a:t>&gt;</a:t>
            </a:r>
            <a:endParaRPr lang="fr-FR" sz="1200" dirty="0" smtClean="0">
              <a:latin typeface="Arial" pitchFamily="34" charset="0"/>
              <a:cs typeface="Arial" pitchFamily="34" charset="0"/>
            </a:endParaRPr>
          </a:p>
          <a:p>
            <a:pPr lvl="0" eaLnBrk="0" fontAlgn="base" hangingPunct="0">
              <a:spcBef>
                <a:spcPct val="0"/>
              </a:spcBef>
              <a:spcAft>
                <a:spcPct val="0"/>
              </a:spcAft>
            </a:pP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F8F8F2"/>
                </a:solidFill>
                <a:latin typeface="Consolas" pitchFamily="49" charset="0"/>
                <a:ea typeface="Times New Roman" pitchFamily="18" charset="0"/>
                <a:cs typeface="Times New Roman" pitchFamily="18" charset="0"/>
              </a:rPr>
              <a:t>&lt;/</a:t>
            </a:r>
            <a:r>
              <a:rPr lang="fr-FR" sz="1200" dirty="0" smtClean="0">
                <a:solidFill>
                  <a:srgbClr val="F92672"/>
                </a:solidFill>
                <a:latin typeface="Consolas" pitchFamily="49" charset="0"/>
                <a:ea typeface="Times New Roman" pitchFamily="18" charset="0"/>
                <a:cs typeface="Times New Roman" pitchFamily="18" charset="0"/>
              </a:rPr>
              <a:t>div</a:t>
            </a:r>
            <a:r>
              <a:rPr lang="fr-FR" sz="1200" dirty="0" smtClean="0">
                <a:solidFill>
                  <a:srgbClr val="F8F8F2"/>
                </a:solidFill>
                <a:latin typeface="Consolas" pitchFamily="49" charset="0"/>
                <a:ea typeface="Times New Roman" pitchFamily="18" charset="0"/>
                <a:cs typeface="Times New Roman" pitchFamily="18" charset="0"/>
              </a:rPr>
              <a:t>&gt;</a:t>
            </a:r>
            <a:endParaRPr lang="fr-FR" sz="1200" dirty="0" smtClean="0">
              <a:latin typeface="Arial" pitchFamily="34" charset="0"/>
              <a:cs typeface="Arial" pitchFamily="34" charset="0"/>
            </a:endParaRPr>
          </a:p>
          <a:p>
            <a:pPr lvl="0" eaLnBrk="0" fontAlgn="base" hangingPunct="0">
              <a:spcBef>
                <a:spcPct val="0"/>
              </a:spcBef>
              <a:spcAft>
                <a:spcPct val="0"/>
              </a:spcAft>
            </a:pP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F8F8F2"/>
                </a:solidFill>
                <a:latin typeface="Consolas" pitchFamily="49" charset="0"/>
                <a:ea typeface="Times New Roman" pitchFamily="18" charset="0"/>
                <a:cs typeface="Times New Roman" pitchFamily="18" charset="0"/>
              </a:rPr>
              <a:t>&lt;</a:t>
            </a:r>
            <a:r>
              <a:rPr lang="fr-FR" sz="1200" dirty="0" smtClean="0">
                <a:solidFill>
                  <a:srgbClr val="F92672"/>
                </a:solidFill>
                <a:latin typeface="Consolas" pitchFamily="49" charset="0"/>
                <a:ea typeface="Times New Roman" pitchFamily="18" charset="0"/>
                <a:cs typeface="Times New Roman" pitchFamily="18" charset="0"/>
              </a:rPr>
              <a:t>button</a:t>
            </a: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A6E22E"/>
                </a:solidFill>
                <a:latin typeface="Consolas" pitchFamily="49" charset="0"/>
                <a:ea typeface="Times New Roman" pitchFamily="18" charset="0"/>
                <a:cs typeface="Times New Roman" pitchFamily="18" charset="0"/>
              </a:rPr>
              <a:t>type</a:t>
            </a:r>
            <a:r>
              <a:rPr lang="fr-FR" sz="1200" dirty="0" smtClean="0">
                <a:solidFill>
                  <a:srgbClr val="F8F8F2"/>
                </a:solidFill>
                <a:latin typeface="Consolas" pitchFamily="49" charset="0"/>
                <a:ea typeface="Times New Roman" pitchFamily="18" charset="0"/>
                <a:cs typeface="Times New Roman" pitchFamily="18" charset="0"/>
              </a:rPr>
              <a:t>=</a:t>
            </a:r>
            <a:r>
              <a:rPr lang="fr-FR" sz="1200" dirty="0" smtClean="0">
                <a:solidFill>
                  <a:srgbClr val="E6DB74"/>
                </a:solidFill>
                <a:latin typeface="Consolas" pitchFamily="49" charset="0"/>
                <a:ea typeface="Times New Roman" pitchFamily="18" charset="0"/>
                <a:cs typeface="Times New Roman" pitchFamily="18" charset="0"/>
              </a:rPr>
              <a:t>"submit"</a:t>
            </a:r>
            <a:r>
              <a:rPr lang="fr-FR" sz="1200" dirty="0" smtClean="0">
                <a:solidFill>
                  <a:srgbClr val="F8F8F2"/>
                </a:solidFill>
                <a:latin typeface="Calibri"/>
                <a:ea typeface="Times New Roman" pitchFamily="18" charset="0"/>
                <a:cs typeface="Times New Roman" pitchFamily="18" charset="0"/>
              </a:rPr>
              <a:t> </a:t>
            </a:r>
            <a:r>
              <a:rPr lang="fr-FR" sz="1200" dirty="0" smtClean="0">
                <a:solidFill>
                  <a:srgbClr val="A6E22E"/>
                </a:solidFill>
                <a:latin typeface="Consolas" pitchFamily="49" charset="0"/>
                <a:ea typeface="Times New Roman" pitchFamily="18" charset="0"/>
                <a:cs typeface="Times New Roman" pitchFamily="18" charset="0"/>
              </a:rPr>
              <a:t>class</a:t>
            </a:r>
            <a:r>
              <a:rPr lang="fr-FR" sz="1200" dirty="0" smtClean="0">
                <a:solidFill>
                  <a:srgbClr val="F8F8F2"/>
                </a:solidFill>
                <a:latin typeface="Consolas" pitchFamily="49" charset="0"/>
                <a:ea typeface="Times New Roman" pitchFamily="18" charset="0"/>
                <a:cs typeface="Times New Roman" pitchFamily="18" charset="0"/>
              </a:rPr>
              <a:t>=</a:t>
            </a:r>
            <a:r>
              <a:rPr lang="fr-FR" sz="1200" dirty="0" smtClean="0">
                <a:solidFill>
                  <a:srgbClr val="E6DB74"/>
                </a:solidFill>
                <a:latin typeface="Consolas" pitchFamily="49" charset="0"/>
                <a:ea typeface="Times New Roman" pitchFamily="18" charset="0"/>
                <a:cs typeface="Times New Roman" pitchFamily="18" charset="0"/>
              </a:rPr>
              <a:t>"btn</a:t>
            </a:r>
            <a:r>
              <a:rPr lang="fr-FR" sz="1200" dirty="0" smtClean="0">
                <a:solidFill>
                  <a:srgbClr val="E6DB74"/>
                </a:solidFill>
                <a:latin typeface="Calibri"/>
                <a:ea typeface="Times New Roman" pitchFamily="18" charset="0"/>
                <a:cs typeface="Times New Roman" pitchFamily="18" charset="0"/>
              </a:rPr>
              <a:t> </a:t>
            </a:r>
            <a:r>
              <a:rPr lang="fr-FR" sz="1200" dirty="0" smtClean="0">
                <a:solidFill>
                  <a:srgbClr val="E6DB74"/>
                </a:solidFill>
                <a:latin typeface="Consolas" pitchFamily="49" charset="0"/>
                <a:ea typeface="Times New Roman" pitchFamily="18" charset="0"/>
                <a:cs typeface="Times New Roman" pitchFamily="18" charset="0"/>
              </a:rPr>
              <a:t>btn-primary"</a:t>
            </a:r>
            <a:r>
              <a:rPr lang="fr-FR" sz="1200" dirty="0" smtClean="0">
                <a:solidFill>
                  <a:srgbClr val="F8F8F2"/>
                </a:solidFill>
                <a:latin typeface="Consolas" pitchFamily="49" charset="0"/>
                <a:ea typeface="Times New Roman" pitchFamily="18" charset="0"/>
                <a:cs typeface="Times New Roman" pitchFamily="18" charset="0"/>
              </a:rPr>
              <a:t>&gt;Submit&lt;/</a:t>
            </a:r>
            <a:r>
              <a:rPr lang="fr-FR" sz="1200" dirty="0" smtClean="0">
                <a:solidFill>
                  <a:srgbClr val="F92672"/>
                </a:solidFill>
                <a:latin typeface="Consolas" pitchFamily="49" charset="0"/>
                <a:ea typeface="Times New Roman" pitchFamily="18" charset="0"/>
                <a:cs typeface="Times New Roman" pitchFamily="18" charset="0"/>
              </a:rPr>
              <a:t>button</a:t>
            </a:r>
            <a:r>
              <a:rPr lang="fr-FR" sz="1200" dirty="0" smtClean="0">
                <a:solidFill>
                  <a:srgbClr val="F8F8F2"/>
                </a:solidFill>
                <a:latin typeface="Consolas" pitchFamily="49" charset="0"/>
                <a:ea typeface="Times New Roman" pitchFamily="18" charset="0"/>
                <a:cs typeface="Times New Roman" pitchFamily="18" charset="0"/>
              </a:rPr>
              <a:t>&gt;</a:t>
            </a:r>
            <a:endParaRPr lang="fr-FR" sz="1200" dirty="0" smtClean="0">
              <a:latin typeface="Arial" pitchFamily="34" charset="0"/>
              <a:cs typeface="Arial" pitchFamily="34" charset="0"/>
            </a:endParaRPr>
          </a:p>
          <a:p>
            <a:pPr lvl="0" eaLnBrk="0" fontAlgn="base" hangingPunct="0">
              <a:spcBef>
                <a:spcPct val="0"/>
              </a:spcBef>
              <a:spcAft>
                <a:spcPct val="0"/>
              </a:spcAft>
            </a:pPr>
            <a:r>
              <a:rPr lang="fr-FR" sz="1200" dirty="0" smtClean="0">
                <a:solidFill>
                  <a:srgbClr val="F8F8F2"/>
                </a:solidFill>
                <a:latin typeface="Consolas" pitchFamily="49" charset="0"/>
                <a:ea typeface="Times New Roman" pitchFamily="18" charset="0"/>
                <a:cs typeface="Times New Roman" pitchFamily="18" charset="0"/>
              </a:rPr>
              <a:t>&lt;/</a:t>
            </a:r>
            <a:r>
              <a:rPr lang="fr-FR" sz="1200" dirty="0" smtClean="0">
                <a:solidFill>
                  <a:srgbClr val="F92672"/>
                </a:solidFill>
                <a:latin typeface="Consolas" pitchFamily="49" charset="0"/>
                <a:ea typeface="Times New Roman" pitchFamily="18" charset="0"/>
                <a:cs typeface="Times New Roman" pitchFamily="18" charset="0"/>
              </a:rPr>
              <a:t>form</a:t>
            </a:r>
            <a:r>
              <a:rPr lang="fr-FR" sz="1200" dirty="0" smtClean="0">
                <a:solidFill>
                  <a:srgbClr val="F8F8F2"/>
                </a:solidFill>
                <a:latin typeface="Consolas" pitchFamily="49" charset="0"/>
                <a:ea typeface="Times New Roman" pitchFamily="18" charset="0"/>
                <a:cs typeface="Times New Roman" pitchFamily="18" charset="0"/>
              </a:rPr>
              <a:t>&gt;</a:t>
            </a:r>
            <a:endParaRPr lang="fr-FR" sz="1200" dirty="0" smtClean="0">
              <a:latin typeface="Arial" pitchFamily="34" charset="0"/>
              <a:cs typeface="Arial" pitchFamily="34" charset="0"/>
            </a:endParaRPr>
          </a:p>
        </p:txBody>
      </p:sp>
      <p:pic>
        <p:nvPicPr>
          <p:cNvPr id="4098" name="Picture 2"/>
          <p:cNvPicPr>
            <a:picLocks noChangeAspect="1" noChangeArrowheads="1"/>
          </p:cNvPicPr>
          <p:nvPr/>
        </p:nvPicPr>
        <p:blipFill>
          <a:blip r:embed="rId3"/>
          <a:srcRect/>
          <a:stretch>
            <a:fillRect/>
          </a:stretch>
        </p:blipFill>
        <p:spPr bwMode="auto">
          <a:xfrm>
            <a:off x="571472" y="4409486"/>
            <a:ext cx="7943874" cy="1877034"/>
          </a:xfrm>
          <a:prstGeom prst="rect">
            <a:avLst/>
          </a:prstGeom>
          <a:noFill/>
          <a:ln w="9525">
            <a:noFill/>
            <a:miter lim="800000"/>
            <a:headEnd/>
            <a:tailEnd/>
          </a:ln>
          <a:effectLst>
            <a:glow rad="101600">
              <a:schemeClr val="tx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Boutons</a:t>
            </a:r>
            <a:endParaRPr lang="fr-FR" dirty="0">
              <a:solidFill>
                <a:schemeClr val="bg1"/>
              </a:solidFill>
            </a:endParaRPr>
          </a:p>
        </p:txBody>
      </p:sp>
      <p:sp>
        <p:nvSpPr>
          <p:cNvPr id="6" name="Rectangle 5"/>
          <p:cNvSpPr/>
          <p:nvPr/>
        </p:nvSpPr>
        <p:spPr>
          <a:xfrm>
            <a:off x="333345" y="1810000"/>
            <a:ext cx="8429684" cy="3746090"/>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a:t>
            </a:r>
            <a:r>
              <a:rPr lang="fr-FR" sz="1600" dirty="0" smtClean="0">
                <a:solidFill>
                  <a:srgbClr val="F8F8F2"/>
                </a:solidFill>
                <a:latin typeface="Consolas" pitchFamily="49" charset="0"/>
                <a:ea typeface="Times New Roman" pitchFamily="18" charset="0"/>
                <a:cs typeface="Times New Roman" pitchFamily="18" charset="0"/>
              </a:rPr>
              <a:t>&gt;Basic&lt;/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 btn-primary"</a:t>
            </a:r>
            <a:r>
              <a:rPr lang="fr-FR" sz="1600" dirty="0" smtClean="0">
                <a:solidFill>
                  <a:srgbClr val="F8F8F2"/>
                </a:solidFill>
                <a:latin typeface="Consolas" pitchFamily="49" charset="0"/>
                <a:ea typeface="Times New Roman" pitchFamily="18" charset="0"/>
                <a:cs typeface="Times New Roman" pitchFamily="18" charset="0"/>
              </a:rPr>
              <a:t>&gt;Primary&lt;/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 btn-secondary"</a:t>
            </a:r>
            <a:r>
              <a:rPr lang="fr-FR" sz="1600" dirty="0" smtClean="0">
                <a:solidFill>
                  <a:srgbClr val="F8F8F2"/>
                </a:solidFill>
                <a:latin typeface="Consolas" pitchFamily="49" charset="0"/>
                <a:ea typeface="Times New Roman" pitchFamily="18" charset="0"/>
                <a:cs typeface="Times New Roman" pitchFamily="18" charset="0"/>
              </a:rPr>
              <a:t>&gt;Secondary&lt;/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 btn-success"</a:t>
            </a:r>
            <a:r>
              <a:rPr lang="fr-FR" sz="1600" dirty="0" smtClean="0">
                <a:solidFill>
                  <a:srgbClr val="F8F8F2"/>
                </a:solidFill>
                <a:latin typeface="Consolas" pitchFamily="49" charset="0"/>
                <a:ea typeface="Times New Roman" pitchFamily="18" charset="0"/>
                <a:cs typeface="Times New Roman" pitchFamily="18" charset="0"/>
              </a:rPr>
              <a:t>&gt;Success&lt;/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 btn-info"</a:t>
            </a:r>
            <a:r>
              <a:rPr lang="fr-FR" sz="1600" dirty="0" smtClean="0">
                <a:solidFill>
                  <a:srgbClr val="F8F8F2"/>
                </a:solidFill>
                <a:latin typeface="Consolas" pitchFamily="49" charset="0"/>
                <a:ea typeface="Times New Roman" pitchFamily="18" charset="0"/>
                <a:cs typeface="Times New Roman" pitchFamily="18" charset="0"/>
              </a:rPr>
              <a:t>&gt;Info&lt;/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 btn-warning"</a:t>
            </a:r>
            <a:r>
              <a:rPr lang="fr-FR" sz="1600" dirty="0" smtClean="0">
                <a:solidFill>
                  <a:srgbClr val="F8F8F2"/>
                </a:solidFill>
                <a:latin typeface="Consolas" pitchFamily="49" charset="0"/>
                <a:ea typeface="Times New Roman" pitchFamily="18" charset="0"/>
                <a:cs typeface="Times New Roman" pitchFamily="18" charset="0"/>
              </a:rPr>
              <a:t>&gt;Warning&lt;/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 btn-danger"</a:t>
            </a:r>
            <a:r>
              <a:rPr lang="fr-FR" sz="1600" dirty="0" smtClean="0">
                <a:solidFill>
                  <a:srgbClr val="F8F8F2"/>
                </a:solidFill>
                <a:latin typeface="Consolas" pitchFamily="49" charset="0"/>
                <a:ea typeface="Times New Roman" pitchFamily="18" charset="0"/>
                <a:cs typeface="Times New Roman" pitchFamily="18" charset="0"/>
              </a:rPr>
              <a:t>&gt;Danger&lt;/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 btn-dark"</a:t>
            </a:r>
            <a:r>
              <a:rPr lang="fr-FR" sz="1600" dirty="0" smtClean="0">
                <a:solidFill>
                  <a:srgbClr val="F8F8F2"/>
                </a:solidFill>
                <a:latin typeface="Consolas" pitchFamily="49" charset="0"/>
                <a:ea typeface="Times New Roman" pitchFamily="18" charset="0"/>
                <a:cs typeface="Times New Roman" pitchFamily="18" charset="0"/>
              </a:rPr>
              <a:t>&gt;Dark&lt;/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 btn-light"</a:t>
            </a:r>
            <a:r>
              <a:rPr lang="fr-FR" sz="1600" dirty="0" smtClean="0">
                <a:solidFill>
                  <a:srgbClr val="F8F8F2"/>
                </a:solidFill>
                <a:latin typeface="Consolas" pitchFamily="49" charset="0"/>
                <a:ea typeface="Times New Roman" pitchFamily="18" charset="0"/>
                <a:cs typeface="Times New Roman" pitchFamily="18" charset="0"/>
              </a:rPr>
              <a:t>&gt;Light&lt;/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 btn-link"</a:t>
            </a:r>
            <a:r>
              <a:rPr lang="fr-FR" sz="1600" dirty="0" smtClean="0">
                <a:solidFill>
                  <a:srgbClr val="F8F8F2"/>
                </a:solidFill>
                <a:latin typeface="Consolas" pitchFamily="49" charset="0"/>
                <a:ea typeface="Times New Roman" pitchFamily="18" charset="0"/>
                <a:cs typeface="Times New Roman" pitchFamily="18" charset="0"/>
              </a:rPr>
              <a:t>&gt;Link&lt;/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p:txBody>
      </p:sp>
      <p:pic>
        <p:nvPicPr>
          <p:cNvPr id="5122" name="Picture 2"/>
          <p:cNvPicPr>
            <a:picLocks noChangeAspect="1" noChangeArrowheads="1"/>
          </p:cNvPicPr>
          <p:nvPr/>
        </p:nvPicPr>
        <p:blipFill>
          <a:blip r:embed="rId3"/>
          <a:srcRect/>
          <a:stretch>
            <a:fillRect/>
          </a:stretch>
        </p:blipFill>
        <p:spPr bwMode="auto">
          <a:xfrm>
            <a:off x="338108" y="5876941"/>
            <a:ext cx="8424000" cy="568706"/>
          </a:xfrm>
          <a:prstGeom prst="rect">
            <a:avLst/>
          </a:prstGeom>
          <a:noFill/>
          <a:ln w="9525">
            <a:noFill/>
            <a:miter lim="800000"/>
            <a:headEnd/>
            <a:tailEnd/>
          </a:ln>
          <a:effectLst>
            <a:glow rad="101600">
              <a:schemeClr val="tx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Groupe de Boutons</a:t>
            </a:r>
            <a:endParaRPr lang="fr-FR" dirty="0">
              <a:solidFill>
                <a:schemeClr val="bg1"/>
              </a:solidFill>
            </a:endParaRPr>
          </a:p>
        </p:txBody>
      </p:sp>
      <p:sp>
        <p:nvSpPr>
          <p:cNvPr id="6" name="Rectangle 5"/>
          <p:cNvSpPr/>
          <p:nvPr/>
        </p:nvSpPr>
        <p:spPr>
          <a:xfrm>
            <a:off x="385733" y="1827095"/>
            <a:ext cx="8358246" cy="1899174"/>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"btn-group"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type</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"button"</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a:t>
            </a:r>
            <a:r>
              <a:rPr lang="fr-FR" sz="1600" dirty="0" smtClean="0">
                <a:solidFill>
                  <a:srgbClr val="E6DB74"/>
                </a:solidFill>
                <a:latin typeface="Calibri"/>
                <a:ea typeface="Times New Roman" pitchFamily="18" charset="0"/>
                <a:cs typeface="Times New Roman" pitchFamily="18" charset="0"/>
              </a:rPr>
              <a:t> </a:t>
            </a:r>
            <a:r>
              <a:rPr lang="fr-FR" sz="1600" dirty="0" smtClean="0">
                <a:solidFill>
                  <a:srgbClr val="E6DB74"/>
                </a:solidFill>
                <a:latin typeface="Consolas" pitchFamily="49" charset="0"/>
                <a:ea typeface="Times New Roman" pitchFamily="18" charset="0"/>
                <a:cs typeface="Times New Roman" pitchFamily="18" charset="0"/>
              </a:rPr>
              <a:t>btn-primary"</a:t>
            </a:r>
            <a:r>
              <a:rPr lang="fr-FR" sz="1600" dirty="0" smtClean="0">
                <a:solidFill>
                  <a:srgbClr val="F8F8F2"/>
                </a:solidFill>
                <a:latin typeface="Consolas" pitchFamily="49" charset="0"/>
                <a:ea typeface="Times New Roman" pitchFamily="18" charset="0"/>
                <a:cs typeface="Times New Roman" pitchFamily="18" charset="0"/>
              </a:rPr>
              <a:t>&gt;Oui&lt;/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type</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"button"</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a:t>
            </a:r>
            <a:r>
              <a:rPr lang="fr-FR" sz="1600" dirty="0" smtClean="0">
                <a:solidFill>
                  <a:srgbClr val="E6DB74"/>
                </a:solidFill>
                <a:latin typeface="Calibri"/>
                <a:ea typeface="Times New Roman" pitchFamily="18" charset="0"/>
                <a:cs typeface="Times New Roman" pitchFamily="18" charset="0"/>
              </a:rPr>
              <a:t> </a:t>
            </a:r>
            <a:r>
              <a:rPr lang="fr-FR" sz="1600" dirty="0" smtClean="0">
                <a:solidFill>
                  <a:srgbClr val="E6DB74"/>
                </a:solidFill>
                <a:latin typeface="Consolas" pitchFamily="49" charset="0"/>
                <a:ea typeface="Times New Roman" pitchFamily="18" charset="0"/>
                <a:cs typeface="Times New Roman" pitchFamily="18" charset="0"/>
              </a:rPr>
              <a:t>btn-primary"</a:t>
            </a:r>
            <a:r>
              <a:rPr lang="fr-FR" sz="1600" dirty="0" smtClean="0">
                <a:solidFill>
                  <a:srgbClr val="F8F8F2"/>
                </a:solidFill>
                <a:latin typeface="Consolas" pitchFamily="49" charset="0"/>
                <a:ea typeface="Times New Roman" pitchFamily="18" charset="0"/>
                <a:cs typeface="Times New Roman" pitchFamily="18" charset="0"/>
              </a:rPr>
              <a:t>&gt;Je</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ne</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sais</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pas&lt;/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type</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"button"</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a:t>
            </a:r>
            <a:r>
              <a:rPr lang="fr-FR" sz="1600" dirty="0" smtClean="0">
                <a:solidFill>
                  <a:srgbClr val="E6DB74"/>
                </a:solidFill>
                <a:latin typeface="Calibri"/>
                <a:ea typeface="Times New Roman" pitchFamily="18" charset="0"/>
                <a:cs typeface="Times New Roman" pitchFamily="18" charset="0"/>
              </a:rPr>
              <a:t> </a:t>
            </a:r>
            <a:r>
              <a:rPr lang="fr-FR" sz="1600" dirty="0" smtClean="0">
                <a:solidFill>
                  <a:srgbClr val="E6DB74"/>
                </a:solidFill>
                <a:latin typeface="Consolas" pitchFamily="49" charset="0"/>
                <a:ea typeface="Times New Roman" pitchFamily="18" charset="0"/>
                <a:cs typeface="Times New Roman" pitchFamily="18" charset="0"/>
              </a:rPr>
              <a:t>btn-primary"</a:t>
            </a:r>
            <a:r>
              <a:rPr lang="fr-FR" sz="1600" dirty="0" smtClean="0">
                <a:solidFill>
                  <a:srgbClr val="F8F8F2"/>
                </a:solidFill>
                <a:latin typeface="Consolas" pitchFamily="49" charset="0"/>
                <a:ea typeface="Times New Roman" pitchFamily="18" charset="0"/>
                <a:cs typeface="Times New Roman" pitchFamily="18" charset="0"/>
              </a:rPr>
              <a:t>&gt;Non&lt;/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onsolas" pitchFamily="49" charset="0"/>
                <a:ea typeface="Times New Roman" pitchFamily="18" charset="0"/>
                <a:cs typeface="Times New Roman" pitchFamily="18" charset="0"/>
              </a:rPr>
              <a:t>&gt;</a:t>
            </a:r>
            <a:r>
              <a:rPr lang="fr-FR" sz="1600" dirty="0" smtClean="0">
                <a:solidFill>
                  <a:srgbClr val="F8F8F2"/>
                </a:solidFill>
                <a:latin typeface="Calibri"/>
                <a:ea typeface="Times New Roman" pitchFamily="18" charset="0"/>
                <a:cs typeface="Times New Roman" pitchFamily="18" charset="0"/>
              </a:rPr>
              <a:t> </a:t>
            </a:r>
            <a:endParaRPr lang="fr-FR" sz="1600" dirty="0" smtClean="0">
              <a:latin typeface="Arial" pitchFamily="34" charset="0"/>
              <a:cs typeface="Arial" pitchFamily="34" charset="0"/>
            </a:endParaRPr>
          </a:p>
        </p:txBody>
      </p:sp>
      <p:pic>
        <p:nvPicPr>
          <p:cNvPr id="8194" name="Picture 2"/>
          <p:cNvPicPr>
            <a:picLocks noChangeAspect="1" noChangeArrowheads="1"/>
          </p:cNvPicPr>
          <p:nvPr/>
        </p:nvPicPr>
        <p:blipFill>
          <a:blip r:embed="rId3"/>
          <a:srcRect/>
          <a:stretch>
            <a:fillRect/>
          </a:stretch>
        </p:blipFill>
        <p:spPr bwMode="auto">
          <a:xfrm>
            <a:off x="2857488" y="4143380"/>
            <a:ext cx="3602674" cy="785818"/>
          </a:xfrm>
          <a:prstGeom prst="rect">
            <a:avLst/>
          </a:prstGeom>
          <a:noFill/>
          <a:ln w="9525">
            <a:noFill/>
            <a:miter lim="800000"/>
            <a:headEnd/>
            <a:tailEnd/>
          </a:ln>
          <a:effectLst>
            <a:glow rad="101600">
              <a:schemeClr val="tx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Groupe de Boutons</a:t>
            </a:r>
            <a:endParaRPr lang="fr-FR" dirty="0">
              <a:solidFill>
                <a:schemeClr val="bg1"/>
              </a:solidFill>
            </a:endParaRPr>
          </a:p>
        </p:txBody>
      </p:sp>
      <p:sp>
        <p:nvSpPr>
          <p:cNvPr id="6" name="Rectangle 5"/>
          <p:cNvSpPr/>
          <p:nvPr/>
        </p:nvSpPr>
        <p:spPr>
          <a:xfrm>
            <a:off x="428596" y="1857364"/>
            <a:ext cx="8215370" cy="1938992"/>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A6E22E"/>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"btn-group-vertical"</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A6E22E"/>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type</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"button"</a:t>
            </a:r>
            <a:r>
              <a:rPr lang="fr-FR" sz="1600" dirty="0" smtClean="0">
                <a:solidFill>
                  <a:srgbClr val="A6E22E"/>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a:t>
            </a:r>
            <a:r>
              <a:rPr lang="fr-FR" sz="1600" dirty="0" smtClean="0">
                <a:solidFill>
                  <a:srgbClr val="E6DB74"/>
                </a:solidFill>
                <a:latin typeface="Calibri"/>
                <a:ea typeface="Times New Roman" pitchFamily="18" charset="0"/>
                <a:cs typeface="Times New Roman" pitchFamily="18" charset="0"/>
              </a:rPr>
              <a:t> </a:t>
            </a:r>
            <a:r>
              <a:rPr lang="fr-FR" sz="1600" dirty="0" smtClean="0">
                <a:solidFill>
                  <a:srgbClr val="E6DB74"/>
                </a:solidFill>
                <a:latin typeface="Consolas" pitchFamily="49" charset="0"/>
                <a:ea typeface="Times New Roman" pitchFamily="18" charset="0"/>
                <a:cs typeface="Times New Roman" pitchFamily="18" charset="0"/>
              </a:rPr>
              <a:t>btn-primary"</a:t>
            </a:r>
            <a:r>
              <a:rPr lang="fr-FR" sz="1600" dirty="0" smtClean="0">
                <a:solidFill>
                  <a:srgbClr val="F8F8F2"/>
                </a:solidFill>
                <a:latin typeface="Consolas" pitchFamily="49" charset="0"/>
                <a:ea typeface="Times New Roman" pitchFamily="18" charset="0"/>
                <a:cs typeface="Times New Roman" pitchFamily="18" charset="0"/>
              </a:rPr>
              <a:t>&gt;Apple&lt;/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A6E22E"/>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type</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"button"</a:t>
            </a:r>
            <a:r>
              <a:rPr lang="fr-FR" sz="1600" dirty="0" smtClean="0">
                <a:solidFill>
                  <a:srgbClr val="A6E22E"/>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a:t>
            </a:r>
            <a:r>
              <a:rPr lang="fr-FR" sz="1600" dirty="0" smtClean="0">
                <a:solidFill>
                  <a:srgbClr val="E6DB74"/>
                </a:solidFill>
                <a:latin typeface="Calibri"/>
                <a:ea typeface="Times New Roman" pitchFamily="18" charset="0"/>
                <a:cs typeface="Times New Roman" pitchFamily="18" charset="0"/>
              </a:rPr>
              <a:t> </a:t>
            </a:r>
            <a:r>
              <a:rPr lang="fr-FR" sz="1600" dirty="0" smtClean="0">
                <a:solidFill>
                  <a:srgbClr val="E6DB74"/>
                </a:solidFill>
                <a:latin typeface="Consolas" pitchFamily="49" charset="0"/>
                <a:ea typeface="Times New Roman" pitchFamily="18" charset="0"/>
                <a:cs typeface="Times New Roman" pitchFamily="18" charset="0"/>
              </a:rPr>
              <a:t>btn-primary"</a:t>
            </a:r>
            <a:r>
              <a:rPr lang="fr-FR" sz="1600" dirty="0" smtClean="0">
                <a:solidFill>
                  <a:srgbClr val="F8F8F2"/>
                </a:solidFill>
                <a:latin typeface="Consolas" pitchFamily="49" charset="0"/>
                <a:ea typeface="Times New Roman" pitchFamily="18" charset="0"/>
                <a:cs typeface="Times New Roman" pitchFamily="18" charset="0"/>
              </a:rPr>
              <a:t>&gt;Samsung&lt;/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A6E22E"/>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type</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"button"</a:t>
            </a:r>
            <a:r>
              <a:rPr lang="fr-FR" sz="1600" dirty="0" smtClean="0">
                <a:solidFill>
                  <a:srgbClr val="A6E22E"/>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a:t>
            </a:r>
            <a:r>
              <a:rPr lang="fr-FR" sz="1600" dirty="0" smtClean="0">
                <a:solidFill>
                  <a:srgbClr val="E6DB74"/>
                </a:solidFill>
                <a:latin typeface="Calibri"/>
                <a:ea typeface="Times New Roman" pitchFamily="18" charset="0"/>
                <a:cs typeface="Times New Roman" pitchFamily="18" charset="0"/>
              </a:rPr>
              <a:t> </a:t>
            </a:r>
            <a:r>
              <a:rPr lang="fr-FR" sz="1600" dirty="0" smtClean="0">
                <a:solidFill>
                  <a:srgbClr val="E6DB74"/>
                </a:solidFill>
                <a:latin typeface="Consolas" pitchFamily="49" charset="0"/>
                <a:ea typeface="Times New Roman" pitchFamily="18" charset="0"/>
                <a:cs typeface="Times New Roman" pitchFamily="18" charset="0"/>
              </a:rPr>
              <a:t>btn-primary"</a:t>
            </a:r>
            <a:r>
              <a:rPr lang="fr-FR" sz="1600" dirty="0" smtClean="0">
                <a:solidFill>
                  <a:srgbClr val="F8F8F2"/>
                </a:solidFill>
                <a:latin typeface="Consolas" pitchFamily="49" charset="0"/>
                <a:ea typeface="Times New Roman" pitchFamily="18" charset="0"/>
                <a:cs typeface="Times New Roman" pitchFamily="18" charset="0"/>
              </a:rPr>
              <a:t>&gt;Sony&lt;/</a:t>
            </a:r>
            <a:r>
              <a:rPr lang="fr-FR" sz="1600" dirty="0" smtClean="0">
                <a:solidFill>
                  <a:srgbClr val="F92672"/>
                </a:solidFill>
                <a:latin typeface="Consolas" pitchFamily="49" charset="0"/>
                <a:ea typeface="Times New Roman" pitchFamily="18" charset="0"/>
                <a:cs typeface="Times New Roman" pitchFamily="18" charset="0"/>
              </a:rPr>
              <a:t>button</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onsolas" pitchFamily="49" charset="0"/>
                <a:ea typeface="Times New Roman" pitchFamily="18" charset="0"/>
                <a:cs typeface="Times New Roman" pitchFamily="18" charset="0"/>
              </a:rPr>
              <a:t>&gt;</a:t>
            </a:r>
            <a:endParaRPr lang="fr-FR" sz="3600" dirty="0" smtClean="0">
              <a:latin typeface="Arial" pitchFamily="34" charset="0"/>
              <a:cs typeface="Arial" pitchFamily="34" charset="0"/>
            </a:endParaRPr>
          </a:p>
        </p:txBody>
      </p:sp>
      <p:pic>
        <p:nvPicPr>
          <p:cNvPr id="9218" name="Picture 2"/>
          <p:cNvPicPr>
            <a:picLocks noChangeAspect="1" noChangeArrowheads="1"/>
          </p:cNvPicPr>
          <p:nvPr/>
        </p:nvPicPr>
        <p:blipFill>
          <a:blip r:embed="rId3"/>
          <a:srcRect/>
          <a:stretch>
            <a:fillRect/>
          </a:stretch>
        </p:blipFill>
        <p:spPr bwMode="auto">
          <a:xfrm>
            <a:off x="3714744" y="4200635"/>
            <a:ext cx="1643074" cy="1800133"/>
          </a:xfrm>
          <a:prstGeom prst="rect">
            <a:avLst/>
          </a:prstGeom>
          <a:noFill/>
          <a:ln w="9525">
            <a:noFill/>
            <a:miter lim="800000"/>
            <a:headEnd/>
            <a:tailEnd/>
          </a:ln>
          <a:effectLst>
            <a:glow rad="101600">
              <a:schemeClr val="tx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Listes</a:t>
            </a:r>
            <a:endParaRPr lang="fr-FR" dirty="0">
              <a:solidFill>
                <a:schemeClr val="bg1"/>
              </a:solidFill>
            </a:endParaRPr>
          </a:p>
        </p:txBody>
      </p:sp>
      <p:sp>
        <p:nvSpPr>
          <p:cNvPr id="6" name="Rectangle 5"/>
          <p:cNvSpPr/>
          <p:nvPr/>
        </p:nvSpPr>
        <p:spPr>
          <a:xfrm>
            <a:off x="428596" y="1863716"/>
            <a:ext cx="8286808" cy="1898148"/>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"list-group"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"list-group-item"</a:t>
            </a:r>
            <a:r>
              <a:rPr lang="fr-FR" sz="1600" dirty="0" smtClean="0">
                <a:solidFill>
                  <a:srgbClr val="F8F8F2"/>
                </a:solidFill>
                <a:latin typeface="Consolas" pitchFamily="49" charset="0"/>
                <a:ea typeface="Times New Roman" pitchFamily="18" charset="0"/>
                <a:cs typeface="Times New Roman" pitchFamily="18" charset="0"/>
              </a:rPr>
              <a:t>&gt;Element</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1&lt;/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"list-group-item"</a:t>
            </a:r>
            <a:r>
              <a:rPr lang="fr-FR" sz="1600" dirty="0" smtClean="0">
                <a:solidFill>
                  <a:srgbClr val="F8F8F2"/>
                </a:solidFill>
                <a:latin typeface="Consolas" pitchFamily="49" charset="0"/>
                <a:ea typeface="Times New Roman" pitchFamily="18" charset="0"/>
                <a:cs typeface="Times New Roman" pitchFamily="18" charset="0"/>
              </a:rPr>
              <a:t>&gt;Element</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2&lt;/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"list-group-item"</a:t>
            </a:r>
            <a:r>
              <a:rPr lang="fr-FR" sz="1600" dirty="0" smtClean="0">
                <a:solidFill>
                  <a:srgbClr val="F8F8F2"/>
                </a:solidFill>
                <a:latin typeface="Consolas" pitchFamily="49" charset="0"/>
                <a:ea typeface="Times New Roman" pitchFamily="18" charset="0"/>
                <a:cs typeface="Times New Roman" pitchFamily="18" charset="0"/>
              </a:rPr>
              <a:t>&gt;Element</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3&lt;/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p:txBody>
      </p:sp>
      <p:pic>
        <p:nvPicPr>
          <p:cNvPr id="10242" name="Picture 2"/>
          <p:cNvPicPr>
            <a:picLocks noChangeAspect="1" noChangeArrowheads="1"/>
          </p:cNvPicPr>
          <p:nvPr/>
        </p:nvPicPr>
        <p:blipFill>
          <a:blip r:embed="rId3"/>
          <a:srcRect/>
          <a:stretch>
            <a:fillRect/>
          </a:stretch>
        </p:blipFill>
        <p:spPr bwMode="auto">
          <a:xfrm>
            <a:off x="1885974" y="4199053"/>
            <a:ext cx="5472108" cy="1730277"/>
          </a:xfrm>
          <a:prstGeom prst="rect">
            <a:avLst/>
          </a:prstGeom>
          <a:noFill/>
          <a:ln w="9525">
            <a:noFill/>
            <a:miter lim="800000"/>
            <a:headEnd/>
            <a:tailEnd/>
          </a:ln>
          <a:effectLst>
            <a:glow rad="101600">
              <a:schemeClr val="tx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Listes</a:t>
            </a:r>
            <a:endParaRPr lang="fr-FR" dirty="0">
              <a:solidFill>
                <a:schemeClr val="bg1"/>
              </a:solidFill>
            </a:endParaRPr>
          </a:p>
        </p:txBody>
      </p:sp>
      <p:sp>
        <p:nvSpPr>
          <p:cNvPr id="6" name="Rectangle 5"/>
          <p:cNvSpPr/>
          <p:nvPr/>
        </p:nvSpPr>
        <p:spPr>
          <a:xfrm>
            <a:off x="428596" y="1857364"/>
            <a:ext cx="8215370" cy="1898148"/>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"list-group"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"list-group-item</a:t>
            </a:r>
            <a:r>
              <a:rPr lang="fr-FR" sz="1600" dirty="0" smtClean="0">
                <a:solidFill>
                  <a:srgbClr val="E6DB74"/>
                </a:solidFill>
                <a:latin typeface="Calibri"/>
                <a:ea typeface="Times New Roman" pitchFamily="18" charset="0"/>
                <a:cs typeface="Times New Roman" pitchFamily="18" charset="0"/>
              </a:rPr>
              <a:t> </a:t>
            </a:r>
            <a:r>
              <a:rPr lang="fr-FR" sz="1600" dirty="0" smtClean="0">
                <a:solidFill>
                  <a:srgbClr val="E6DB74"/>
                </a:solidFill>
                <a:latin typeface="Consolas" pitchFamily="49" charset="0"/>
                <a:ea typeface="Times New Roman" pitchFamily="18" charset="0"/>
                <a:cs typeface="Times New Roman" pitchFamily="18" charset="0"/>
              </a:rPr>
              <a:t>active"</a:t>
            </a:r>
            <a:r>
              <a:rPr lang="fr-FR" sz="1600" dirty="0" smtClean="0">
                <a:solidFill>
                  <a:srgbClr val="F8F8F2"/>
                </a:solidFill>
                <a:latin typeface="Consolas" pitchFamily="49" charset="0"/>
                <a:ea typeface="Times New Roman" pitchFamily="18" charset="0"/>
                <a:cs typeface="Times New Roman" pitchFamily="18" charset="0"/>
              </a:rPr>
              <a:t>&gt;Active</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item&lt;/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"list-group-item"</a:t>
            </a:r>
            <a:r>
              <a:rPr lang="fr-FR" sz="1600" dirty="0" smtClean="0">
                <a:solidFill>
                  <a:srgbClr val="F8F8F2"/>
                </a:solidFill>
                <a:latin typeface="Consolas" pitchFamily="49" charset="0"/>
                <a:ea typeface="Times New Roman" pitchFamily="18" charset="0"/>
                <a:cs typeface="Times New Roman" pitchFamily="18" charset="0"/>
              </a:rPr>
              <a:t>&gt;Second</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item&lt;/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"list-group-item"</a:t>
            </a:r>
            <a:r>
              <a:rPr lang="fr-FR" sz="1600" dirty="0" smtClean="0">
                <a:solidFill>
                  <a:srgbClr val="F8F8F2"/>
                </a:solidFill>
                <a:latin typeface="Consolas" pitchFamily="49" charset="0"/>
                <a:ea typeface="Times New Roman" pitchFamily="18" charset="0"/>
                <a:cs typeface="Times New Roman" pitchFamily="18" charset="0"/>
              </a:rPr>
              <a:t>&gt;Third</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item&lt;/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p:txBody>
      </p:sp>
      <p:pic>
        <p:nvPicPr>
          <p:cNvPr id="11266" name="Picture 2"/>
          <p:cNvPicPr>
            <a:picLocks noChangeAspect="1" noChangeArrowheads="1"/>
          </p:cNvPicPr>
          <p:nvPr/>
        </p:nvPicPr>
        <p:blipFill>
          <a:blip r:embed="rId3"/>
          <a:srcRect/>
          <a:stretch>
            <a:fillRect/>
          </a:stretch>
        </p:blipFill>
        <p:spPr bwMode="auto">
          <a:xfrm>
            <a:off x="1609747" y="4166768"/>
            <a:ext cx="5819773" cy="1834000"/>
          </a:xfrm>
          <a:prstGeom prst="rect">
            <a:avLst/>
          </a:prstGeom>
          <a:noFill/>
          <a:ln w="9525">
            <a:noFill/>
            <a:miter lim="800000"/>
            <a:headEnd/>
            <a:tailEnd/>
          </a:ln>
          <a:effectLst>
            <a:glow rad="101600">
              <a:schemeClr val="tx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Cartes</a:t>
            </a:r>
            <a:endParaRPr lang="fr-FR" dirty="0">
              <a:solidFill>
                <a:schemeClr val="bg1"/>
              </a:solidFill>
            </a:endParaRPr>
          </a:p>
        </p:txBody>
      </p:sp>
      <p:sp>
        <p:nvSpPr>
          <p:cNvPr id="6" name="Rectangle 5"/>
          <p:cNvSpPr/>
          <p:nvPr/>
        </p:nvSpPr>
        <p:spPr>
          <a:xfrm>
            <a:off x="571472" y="1857364"/>
            <a:ext cx="7929618" cy="1938992"/>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"card"</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"card-header"</a:t>
            </a:r>
            <a:r>
              <a:rPr lang="fr-FR" sz="1600" dirty="0" smtClean="0">
                <a:solidFill>
                  <a:srgbClr val="F8F8F2"/>
                </a:solidFill>
                <a:latin typeface="Consolas" pitchFamily="49" charset="0"/>
                <a:ea typeface="Times New Roman" pitchFamily="18" charset="0"/>
                <a:cs typeface="Times New Roman" pitchFamily="18" charset="0"/>
              </a:rPr>
              <a:t>&gt;Header&lt;/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"card-body"</a:t>
            </a:r>
            <a:r>
              <a:rPr lang="fr-FR" sz="1600" dirty="0" smtClean="0">
                <a:solidFill>
                  <a:srgbClr val="F8F8F2"/>
                </a:solidFill>
                <a:latin typeface="Consolas" pitchFamily="49" charset="0"/>
                <a:ea typeface="Times New Roman" pitchFamily="18" charset="0"/>
                <a:cs typeface="Times New Roman" pitchFamily="18" charset="0"/>
              </a:rPr>
              <a:t>&gt;Content&lt;/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onsolas" pitchFamily="49" charset="0"/>
                <a:ea typeface="Times New Roman" pitchFamily="18" charset="0"/>
                <a:cs typeface="Times New Roman" pitchFamily="18" charset="0"/>
              </a:rPr>
              <a:t>&gt;</a:t>
            </a:r>
            <a:r>
              <a:rPr lang="fr-FR" sz="1600" dirty="0" smtClean="0">
                <a:solidFill>
                  <a:srgbClr val="F8F8F2"/>
                </a:solidFill>
                <a:latin typeface="Calibri"/>
                <a:ea typeface="Times New Roman" pitchFamily="18" charset="0"/>
                <a:cs typeface="Times New Roman" pitchFamily="18" charset="0"/>
              </a:rPr>
              <a:t> </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"card-footer"</a:t>
            </a:r>
            <a:r>
              <a:rPr lang="fr-FR" sz="1600" dirty="0" smtClean="0">
                <a:solidFill>
                  <a:srgbClr val="F8F8F2"/>
                </a:solidFill>
                <a:latin typeface="Consolas" pitchFamily="49" charset="0"/>
                <a:ea typeface="Times New Roman" pitchFamily="18" charset="0"/>
                <a:cs typeface="Times New Roman" pitchFamily="18" charset="0"/>
              </a:rPr>
              <a:t>&gt;Footer&lt;/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p:txBody>
      </p:sp>
      <p:pic>
        <p:nvPicPr>
          <p:cNvPr id="12291" name="Picture 3"/>
          <p:cNvPicPr>
            <a:picLocks noChangeAspect="1" noChangeArrowheads="1"/>
          </p:cNvPicPr>
          <p:nvPr/>
        </p:nvPicPr>
        <p:blipFill>
          <a:blip r:embed="rId3"/>
          <a:srcRect/>
          <a:stretch>
            <a:fillRect/>
          </a:stretch>
        </p:blipFill>
        <p:spPr bwMode="auto">
          <a:xfrm>
            <a:off x="2066927" y="4252932"/>
            <a:ext cx="4933965" cy="1650416"/>
          </a:xfrm>
          <a:prstGeom prst="rect">
            <a:avLst/>
          </a:prstGeom>
          <a:noFill/>
          <a:ln w="9525">
            <a:noFill/>
            <a:miter lim="800000"/>
            <a:headEnd/>
            <a:tailEnd/>
          </a:ln>
          <a:effectLst>
            <a:glow rad="101600">
              <a:schemeClr val="tx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Cartes</a:t>
            </a:r>
            <a:endParaRPr lang="fr-FR" dirty="0">
              <a:solidFill>
                <a:schemeClr val="bg1"/>
              </a:solidFill>
            </a:endParaRPr>
          </a:p>
        </p:txBody>
      </p:sp>
      <p:sp>
        <p:nvSpPr>
          <p:cNvPr id="6" name="Rectangle 5"/>
          <p:cNvSpPr/>
          <p:nvPr/>
        </p:nvSpPr>
        <p:spPr>
          <a:xfrm>
            <a:off x="438121" y="1890776"/>
            <a:ext cx="8143932" cy="3046988"/>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"card"</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style</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"width:280px"</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img</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"card-img-top"</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src</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"img_avatar1.png"</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style</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"width:100%"</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"card-body"</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h4</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"card-title"</a:t>
            </a:r>
            <a:r>
              <a:rPr lang="fr-FR" sz="1600" dirty="0" smtClean="0">
                <a:solidFill>
                  <a:srgbClr val="F8F8F2"/>
                </a:solidFill>
                <a:latin typeface="Consolas" pitchFamily="49" charset="0"/>
                <a:ea typeface="Times New Roman" pitchFamily="18" charset="0"/>
                <a:cs typeface="Times New Roman" pitchFamily="18" charset="0"/>
              </a:rPr>
              <a:t>&gt;Firstname</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Lastname&lt;/</a:t>
            </a:r>
            <a:r>
              <a:rPr lang="fr-FR" sz="1600" dirty="0" smtClean="0">
                <a:solidFill>
                  <a:srgbClr val="F92672"/>
                </a:solidFill>
                <a:latin typeface="Consolas" pitchFamily="49" charset="0"/>
                <a:ea typeface="Times New Roman" pitchFamily="18" charset="0"/>
                <a:cs typeface="Times New Roman" pitchFamily="18" charset="0"/>
              </a:rPr>
              <a:t>h4</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"card-text"</a:t>
            </a:r>
            <a:r>
              <a:rPr lang="fr-FR" sz="1600" dirty="0" smtClean="0">
                <a:solidFill>
                  <a:srgbClr val="F8F8F2"/>
                </a:solidFill>
                <a:latin typeface="Consolas" pitchFamily="49" charset="0"/>
                <a:ea typeface="Times New Roman" pitchFamily="18" charset="0"/>
                <a:cs typeface="Times New Roman" pitchFamily="18" charset="0"/>
              </a:rPr>
              <a:t>&gt;Some</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words</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about</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your</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self&lt;/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"btn</a:t>
            </a:r>
            <a:r>
              <a:rPr lang="fr-FR" sz="1600" dirty="0" smtClean="0">
                <a:solidFill>
                  <a:srgbClr val="E6DB74"/>
                </a:solidFill>
                <a:latin typeface="Calibri"/>
                <a:ea typeface="Times New Roman" pitchFamily="18" charset="0"/>
                <a:cs typeface="Times New Roman" pitchFamily="18" charset="0"/>
              </a:rPr>
              <a:t> </a:t>
            </a:r>
            <a:r>
              <a:rPr lang="fr-FR" sz="1600" dirty="0" smtClean="0">
                <a:solidFill>
                  <a:srgbClr val="E6DB74"/>
                </a:solidFill>
                <a:latin typeface="Consolas" pitchFamily="49" charset="0"/>
                <a:ea typeface="Times New Roman" pitchFamily="18" charset="0"/>
                <a:cs typeface="Times New Roman" pitchFamily="18" charset="0"/>
              </a:rPr>
              <a:t>btn-primary"</a:t>
            </a:r>
            <a:r>
              <a:rPr lang="fr-FR" sz="1600" dirty="0" smtClean="0">
                <a:solidFill>
                  <a:srgbClr val="F8F8F2"/>
                </a:solidFill>
                <a:latin typeface="Consolas" pitchFamily="49" charset="0"/>
                <a:ea typeface="Times New Roman" pitchFamily="18" charset="0"/>
                <a:cs typeface="Times New Roman" pitchFamily="18" charset="0"/>
              </a:rPr>
              <a:t>&gt;More&lt;/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p:txBody>
      </p:sp>
      <p:pic>
        <p:nvPicPr>
          <p:cNvPr id="13314" name="Picture 2"/>
          <p:cNvPicPr>
            <a:picLocks noChangeAspect="1" noChangeArrowheads="1"/>
          </p:cNvPicPr>
          <p:nvPr/>
        </p:nvPicPr>
        <p:blipFill>
          <a:blip r:embed="rId3"/>
          <a:srcRect/>
          <a:stretch>
            <a:fillRect/>
          </a:stretch>
        </p:blipFill>
        <p:spPr bwMode="auto">
          <a:xfrm>
            <a:off x="7098724" y="2833683"/>
            <a:ext cx="1197577" cy="1857388"/>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Introduction </a:t>
            </a:r>
            <a:endParaRPr lang="fr-FR" dirty="0">
              <a:solidFill>
                <a:schemeClr val="bg1"/>
              </a:solidFill>
            </a:endParaRPr>
          </a:p>
        </p:txBody>
      </p:sp>
      <p:sp>
        <p:nvSpPr>
          <p:cNvPr id="6" name="Rectangle 5"/>
          <p:cNvSpPr/>
          <p:nvPr/>
        </p:nvSpPr>
        <p:spPr>
          <a:xfrm>
            <a:off x="461933" y="1910785"/>
            <a:ext cx="8143933" cy="3046988"/>
          </a:xfrm>
          <a:prstGeom prst="rect">
            <a:avLst/>
          </a:prstGeom>
          <a:solidFill>
            <a:schemeClr val="bg1"/>
          </a:solidFill>
          <a:effectLst>
            <a:glow rad="101600">
              <a:schemeClr val="tx2">
                <a:lumMod val="60000"/>
                <a:lumOff val="40000"/>
                <a:alpha val="60000"/>
              </a:schemeClr>
            </a:glow>
          </a:effectLst>
        </p:spPr>
        <p:txBody>
          <a:bodyPr wrap="square">
            <a:spAutoFit/>
          </a:bodyPr>
          <a:lstStyle/>
          <a:p>
            <a:pPr algn="just">
              <a:lnSpc>
                <a:spcPct val="150000"/>
              </a:lnSpc>
            </a:pPr>
            <a:r>
              <a:rPr lang="fr-FR" sz="1600" dirty="0" smtClean="0">
                <a:latin typeface="Consolas" pitchFamily="49" charset="0"/>
                <a:cs typeface="Consolas" pitchFamily="49" charset="0"/>
              </a:rPr>
              <a:t>Bootstrap est une librairie front-end pour un développement Web plus rapide et plus facile.</a:t>
            </a:r>
          </a:p>
          <a:p>
            <a:pPr algn="just">
              <a:lnSpc>
                <a:spcPct val="150000"/>
              </a:lnSpc>
            </a:pPr>
            <a:r>
              <a:rPr lang="fr-FR" sz="1600" dirty="0" smtClean="0">
                <a:latin typeface="Consolas" pitchFamily="49" charset="0"/>
                <a:cs typeface="Consolas" pitchFamily="49" charset="0"/>
              </a:rPr>
              <a:t>Bootstrap inclut des templates basés sur HTML et CSS pour la typographie, les formulaires, les boutons, les tableaux, la navigation, les carrousels d'images et bien d'autres, ainsi que des plugins JavaScript en option.</a:t>
            </a:r>
          </a:p>
          <a:p>
            <a:pPr algn="just">
              <a:lnSpc>
                <a:spcPct val="150000"/>
              </a:lnSpc>
            </a:pPr>
            <a:r>
              <a:rPr lang="fr-FR" sz="1600" dirty="0" smtClean="0">
                <a:latin typeface="Consolas" pitchFamily="49" charset="0"/>
                <a:cs typeface="Consolas" pitchFamily="49" charset="0"/>
              </a:rPr>
              <a:t>Bootstrap offre également la possibilité de créer facilement des pages web réactives (responsive)</a:t>
            </a: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Barre de navigation</a:t>
            </a:r>
            <a:endParaRPr lang="fr-FR" dirty="0">
              <a:solidFill>
                <a:schemeClr val="bg1"/>
              </a:solidFill>
            </a:endParaRPr>
          </a:p>
        </p:txBody>
      </p:sp>
      <p:sp>
        <p:nvSpPr>
          <p:cNvPr id="6" name="Rectangle 5"/>
          <p:cNvSpPr/>
          <p:nvPr/>
        </p:nvSpPr>
        <p:spPr>
          <a:xfrm>
            <a:off x="428596" y="1857364"/>
            <a:ext cx="8215370" cy="2800767"/>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"nav-item"</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"nav-link"</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&gt;Link&lt;/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"nav-item"</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"nav-link"</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&gt;Link&lt;/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"nav-item"</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"nav-link</a:t>
            </a:r>
            <a:r>
              <a:rPr lang="fr-FR" sz="1600" dirty="0" smtClean="0">
                <a:solidFill>
                  <a:srgbClr val="E6DB74"/>
                </a:solidFill>
                <a:latin typeface="Calibri"/>
                <a:ea typeface="Times New Roman" pitchFamily="18" charset="0"/>
                <a:cs typeface="Times New Roman" pitchFamily="18" charset="0"/>
              </a:rPr>
              <a:t> </a:t>
            </a:r>
            <a:r>
              <a:rPr lang="fr-FR" sz="1600" dirty="0" smtClean="0">
                <a:solidFill>
                  <a:srgbClr val="E6DB74"/>
                </a:solidFill>
                <a:latin typeface="Consolas" pitchFamily="49" charset="0"/>
                <a:ea typeface="Times New Roman" pitchFamily="18" charset="0"/>
                <a:cs typeface="Times New Roman" pitchFamily="18" charset="0"/>
              </a:rPr>
              <a:t>disabled"</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&gt;Disabled&lt;/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p:txBody>
      </p:sp>
      <p:pic>
        <p:nvPicPr>
          <p:cNvPr id="14338" name="Picture 2"/>
          <p:cNvPicPr>
            <a:picLocks noChangeAspect="1" noChangeArrowheads="1"/>
          </p:cNvPicPr>
          <p:nvPr/>
        </p:nvPicPr>
        <p:blipFill>
          <a:blip r:embed="rId3"/>
          <a:srcRect/>
          <a:stretch>
            <a:fillRect/>
          </a:stretch>
        </p:blipFill>
        <p:spPr bwMode="auto">
          <a:xfrm>
            <a:off x="2858579" y="5091123"/>
            <a:ext cx="3313632" cy="642943"/>
          </a:xfrm>
          <a:prstGeom prst="rect">
            <a:avLst/>
          </a:prstGeom>
          <a:noFill/>
          <a:ln w="9525">
            <a:noFill/>
            <a:miter lim="800000"/>
            <a:headEnd/>
            <a:tailEnd/>
          </a:ln>
          <a:effectLst>
            <a:glow rad="101600">
              <a:schemeClr val="tx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Barre de navigation</a:t>
            </a:r>
            <a:endParaRPr lang="fr-FR" dirty="0">
              <a:solidFill>
                <a:schemeClr val="bg1"/>
              </a:solidFill>
            </a:endParaRPr>
          </a:p>
        </p:txBody>
      </p:sp>
      <p:sp>
        <p:nvSpPr>
          <p:cNvPr id="6" name="Rectangle 5"/>
          <p:cNvSpPr/>
          <p:nvPr/>
        </p:nvSpPr>
        <p:spPr>
          <a:xfrm>
            <a:off x="500034" y="1914117"/>
            <a:ext cx="8072494" cy="2800767"/>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 nav-tabs"</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"nav-item"</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"nav-link active"</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&gt;Active&lt;/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"nav-item"</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"nav-link"</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&gt;Link&lt;/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"nav-item"</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"nav-link disabled"</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&gt;Disabled&lt;/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p:txBody>
      </p:sp>
      <p:pic>
        <p:nvPicPr>
          <p:cNvPr id="15362" name="Picture 2"/>
          <p:cNvPicPr>
            <a:picLocks noChangeAspect="1" noChangeArrowheads="1"/>
          </p:cNvPicPr>
          <p:nvPr/>
        </p:nvPicPr>
        <p:blipFill>
          <a:blip r:embed="rId3"/>
          <a:srcRect/>
          <a:stretch>
            <a:fillRect/>
          </a:stretch>
        </p:blipFill>
        <p:spPr bwMode="auto">
          <a:xfrm>
            <a:off x="1509734" y="5191142"/>
            <a:ext cx="6134100" cy="666750"/>
          </a:xfrm>
          <a:prstGeom prst="rect">
            <a:avLst/>
          </a:prstGeom>
          <a:noFill/>
          <a:ln w="9525">
            <a:noFill/>
            <a:miter lim="800000"/>
            <a:headEnd/>
            <a:tailEnd/>
          </a:ln>
          <a:effectLst>
            <a:glow rad="101600">
              <a:schemeClr val="tx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Barre de navigation</a:t>
            </a:r>
            <a:endParaRPr lang="fr-FR" dirty="0">
              <a:solidFill>
                <a:schemeClr val="bg1"/>
              </a:solidFill>
            </a:endParaRPr>
          </a:p>
        </p:txBody>
      </p:sp>
      <p:sp>
        <p:nvSpPr>
          <p:cNvPr id="6" name="Rectangle 5"/>
          <p:cNvSpPr/>
          <p:nvPr/>
        </p:nvSpPr>
        <p:spPr>
          <a:xfrm>
            <a:off x="571472" y="1928802"/>
            <a:ext cx="7929618" cy="2800767"/>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a:t>
            </a:r>
            <a:r>
              <a:rPr lang="fr-FR" sz="1600" dirty="0" smtClean="0">
                <a:solidFill>
                  <a:srgbClr val="E6DB74"/>
                </a:solidFill>
                <a:latin typeface="Calibri"/>
                <a:ea typeface="Times New Roman" pitchFamily="18" charset="0"/>
                <a:cs typeface="Times New Roman" pitchFamily="18" charset="0"/>
              </a:rPr>
              <a:t> </a:t>
            </a:r>
            <a:r>
              <a:rPr lang="fr-FR" sz="1600" dirty="0" smtClean="0">
                <a:solidFill>
                  <a:srgbClr val="E6DB74"/>
                </a:solidFill>
                <a:latin typeface="Consolas" pitchFamily="49" charset="0"/>
                <a:ea typeface="Times New Roman" pitchFamily="18" charset="0"/>
                <a:cs typeface="Times New Roman" pitchFamily="18" charset="0"/>
              </a:rPr>
              <a:t>nav-pills"</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role</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"tablist"</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"nav-item"</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"nav-link</a:t>
            </a:r>
            <a:r>
              <a:rPr lang="fr-FR" sz="1600" dirty="0" smtClean="0">
                <a:solidFill>
                  <a:srgbClr val="E6DB74"/>
                </a:solidFill>
                <a:latin typeface="Calibri"/>
                <a:ea typeface="Times New Roman" pitchFamily="18" charset="0"/>
                <a:cs typeface="Times New Roman" pitchFamily="18" charset="0"/>
              </a:rPr>
              <a:t> </a:t>
            </a:r>
            <a:r>
              <a:rPr lang="fr-FR" sz="1600" dirty="0" smtClean="0">
                <a:solidFill>
                  <a:srgbClr val="E6DB74"/>
                </a:solidFill>
                <a:latin typeface="Consolas" pitchFamily="49" charset="0"/>
                <a:ea typeface="Times New Roman" pitchFamily="18" charset="0"/>
                <a:cs typeface="Times New Roman" pitchFamily="18" charset="0"/>
              </a:rPr>
              <a:t>active"</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data-toggle</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"pill"</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"#home"</a:t>
            </a:r>
            <a:r>
              <a:rPr lang="fr-FR" sz="1600" dirty="0" smtClean="0">
                <a:solidFill>
                  <a:srgbClr val="F8F8F2"/>
                </a:solidFill>
                <a:latin typeface="Consolas" pitchFamily="49" charset="0"/>
                <a:ea typeface="Times New Roman" pitchFamily="18" charset="0"/>
                <a:cs typeface="Times New Roman" pitchFamily="18" charset="0"/>
              </a:rPr>
              <a:t>&gt;Home&lt;/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"nav-item"</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"nav-link"</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data-toggle</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"pill"</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"#menu1"</a:t>
            </a:r>
            <a:r>
              <a:rPr lang="fr-FR" sz="1600" dirty="0" smtClean="0">
                <a:solidFill>
                  <a:srgbClr val="F8F8F2"/>
                </a:solidFill>
                <a:latin typeface="Consolas" pitchFamily="49" charset="0"/>
                <a:ea typeface="Times New Roman" pitchFamily="18" charset="0"/>
                <a:cs typeface="Times New Roman" pitchFamily="18" charset="0"/>
              </a:rPr>
              <a:t>&gt;Menu</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1&lt;/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"nav-item"</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"nav-link"</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data-toggle</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"pill"</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"#menu2"</a:t>
            </a:r>
            <a:r>
              <a:rPr lang="fr-FR" sz="1600" dirty="0" smtClean="0">
                <a:solidFill>
                  <a:srgbClr val="F8F8F2"/>
                </a:solidFill>
                <a:latin typeface="Consolas" pitchFamily="49" charset="0"/>
                <a:ea typeface="Times New Roman" pitchFamily="18" charset="0"/>
                <a:cs typeface="Times New Roman" pitchFamily="18" charset="0"/>
              </a:rPr>
              <a:t>&gt;Menu</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2&lt;/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p:txBody>
      </p:sp>
      <p:pic>
        <p:nvPicPr>
          <p:cNvPr id="16386" name="Picture 2"/>
          <p:cNvPicPr>
            <a:picLocks noChangeAspect="1" noChangeArrowheads="1"/>
          </p:cNvPicPr>
          <p:nvPr/>
        </p:nvPicPr>
        <p:blipFill>
          <a:blip r:embed="rId3"/>
          <a:srcRect/>
          <a:stretch>
            <a:fillRect/>
          </a:stretch>
        </p:blipFill>
        <p:spPr bwMode="auto">
          <a:xfrm>
            <a:off x="1571604" y="5214950"/>
            <a:ext cx="6029325" cy="628650"/>
          </a:xfrm>
          <a:prstGeom prst="rect">
            <a:avLst/>
          </a:prstGeom>
          <a:noFill/>
          <a:ln w="9525">
            <a:noFill/>
            <a:miter lim="800000"/>
            <a:headEnd/>
            <a:tailEnd/>
          </a:ln>
          <a:effectLst>
            <a:glow rad="101600">
              <a:schemeClr val="tx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Barre de navigation</a:t>
            </a:r>
            <a:endParaRPr lang="fr-FR" dirty="0">
              <a:solidFill>
                <a:schemeClr val="bg1"/>
              </a:solidFill>
            </a:endParaRPr>
          </a:p>
        </p:txBody>
      </p:sp>
      <p:sp>
        <p:nvSpPr>
          <p:cNvPr id="6" name="Rectangle 5"/>
          <p:cNvSpPr/>
          <p:nvPr/>
        </p:nvSpPr>
        <p:spPr>
          <a:xfrm>
            <a:off x="428596" y="1889834"/>
            <a:ext cx="8215370" cy="3539430"/>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nav</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"navbar navbar-expand-sm bg-dark navbar-dark"</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"navbar-brand"</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&gt;Logo&lt;/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"navbar-nav"</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"nav-item"</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"nav-link"</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&gt;Link 1&lt;/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"nav-item"</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"nav-link"</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&gt;Link 2&lt;/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"nav-item"</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"nav-link"</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&gt;Link 3&lt;/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    &lt;/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nav</a:t>
            </a:r>
            <a:r>
              <a:rPr lang="fr-FR" sz="1600" dirty="0" smtClean="0">
                <a:solidFill>
                  <a:srgbClr val="F8F8F2"/>
                </a:solidFill>
                <a:latin typeface="Consolas" pitchFamily="49" charset="0"/>
                <a:ea typeface="Times New Roman" pitchFamily="18" charset="0"/>
                <a:cs typeface="Times New Roman" pitchFamily="18" charset="0"/>
              </a:rPr>
              <a:t>&gt;  </a:t>
            </a:r>
            <a:endParaRPr lang="fr-FR" sz="1600" dirty="0" smtClean="0">
              <a:latin typeface="Consolas" pitchFamily="49" charset="0"/>
              <a:cs typeface="Arial" pitchFamily="34" charset="0"/>
            </a:endParaRPr>
          </a:p>
        </p:txBody>
      </p:sp>
      <p:pic>
        <p:nvPicPr>
          <p:cNvPr id="17411" name="Picture 3"/>
          <p:cNvPicPr>
            <a:picLocks noChangeAspect="1" noChangeArrowheads="1"/>
          </p:cNvPicPr>
          <p:nvPr/>
        </p:nvPicPr>
        <p:blipFill>
          <a:blip r:embed="rId3"/>
          <a:srcRect/>
          <a:stretch>
            <a:fillRect/>
          </a:stretch>
        </p:blipFill>
        <p:spPr bwMode="auto">
          <a:xfrm>
            <a:off x="1357290" y="5762646"/>
            <a:ext cx="6429375" cy="666750"/>
          </a:xfrm>
          <a:prstGeom prst="rect">
            <a:avLst/>
          </a:prstGeom>
          <a:noFill/>
          <a:ln w="9525">
            <a:noFill/>
            <a:miter lim="800000"/>
            <a:headEnd/>
            <a:tailEnd/>
          </a:ln>
          <a:effectLst>
            <a:glow rad="101600">
              <a:schemeClr val="tx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Groupe input</a:t>
            </a:r>
            <a:endParaRPr lang="fr-FR" dirty="0">
              <a:solidFill>
                <a:schemeClr val="bg1"/>
              </a:solidFill>
            </a:endParaRPr>
          </a:p>
        </p:txBody>
      </p:sp>
      <p:sp>
        <p:nvSpPr>
          <p:cNvPr id="6" name="Rectangle 5"/>
          <p:cNvSpPr/>
          <p:nvPr/>
        </p:nvSpPr>
        <p:spPr>
          <a:xfrm>
            <a:off x="428596" y="1930778"/>
            <a:ext cx="8215370" cy="1569660"/>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"input-group</a:t>
            </a:r>
            <a:r>
              <a:rPr lang="fr-FR" sz="1600" dirty="0" smtClean="0">
                <a:solidFill>
                  <a:srgbClr val="E6DB74"/>
                </a:solidFill>
                <a:latin typeface="Calibri"/>
                <a:ea typeface="Times New Roman" pitchFamily="18" charset="0"/>
                <a:cs typeface="Times New Roman" pitchFamily="18" charset="0"/>
              </a:rPr>
              <a:t> </a:t>
            </a:r>
            <a:r>
              <a:rPr lang="fr-FR" sz="1600" dirty="0" smtClean="0">
                <a:solidFill>
                  <a:srgbClr val="E6DB74"/>
                </a:solidFill>
                <a:latin typeface="Consolas" pitchFamily="49" charset="0"/>
                <a:ea typeface="Times New Roman" pitchFamily="18" charset="0"/>
                <a:cs typeface="Times New Roman" pitchFamily="18" charset="0"/>
              </a:rPr>
              <a:t>mb-3"</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"input-group-prepend"</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span</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"input-group-text"</a:t>
            </a:r>
            <a:r>
              <a:rPr lang="fr-FR" sz="1600" dirty="0" smtClean="0">
                <a:solidFill>
                  <a:srgbClr val="F8F8F2"/>
                </a:solidFill>
                <a:latin typeface="Consolas" pitchFamily="49" charset="0"/>
                <a:ea typeface="Times New Roman" pitchFamily="18" charset="0"/>
                <a:cs typeface="Times New Roman" pitchFamily="18" charset="0"/>
              </a:rPr>
              <a:t>&gt;@&lt;/</a:t>
            </a:r>
            <a:r>
              <a:rPr lang="fr-FR" sz="1600" dirty="0" smtClean="0">
                <a:solidFill>
                  <a:srgbClr val="F92672"/>
                </a:solidFill>
                <a:latin typeface="Consolas" pitchFamily="49" charset="0"/>
                <a:ea typeface="Times New Roman" pitchFamily="18" charset="0"/>
                <a:cs typeface="Times New Roman" pitchFamily="18" charset="0"/>
              </a:rPr>
              <a:t>span</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input</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type</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"text"</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"form-control"</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placeholder</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"Username"</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div</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p:txBody>
      </p:sp>
      <p:pic>
        <p:nvPicPr>
          <p:cNvPr id="18434" name="Picture 2"/>
          <p:cNvPicPr>
            <a:picLocks noChangeAspect="1" noChangeArrowheads="1"/>
          </p:cNvPicPr>
          <p:nvPr/>
        </p:nvPicPr>
        <p:blipFill>
          <a:blip r:embed="rId3"/>
          <a:srcRect/>
          <a:stretch>
            <a:fillRect/>
          </a:stretch>
        </p:blipFill>
        <p:spPr bwMode="auto">
          <a:xfrm>
            <a:off x="1285852" y="4000504"/>
            <a:ext cx="6626451" cy="642942"/>
          </a:xfrm>
          <a:prstGeom prst="rect">
            <a:avLst/>
          </a:prstGeom>
          <a:noFill/>
          <a:ln w="9525">
            <a:noFill/>
            <a:miter lim="800000"/>
            <a:headEnd/>
            <a:tailEnd/>
          </a:ln>
          <a:effectLst>
            <a:glow rad="101600">
              <a:schemeClr val="tx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Pagination</a:t>
            </a:r>
            <a:endParaRPr lang="fr-FR" dirty="0">
              <a:solidFill>
                <a:schemeClr val="bg1"/>
              </a:solidFill>
            </a:endParaRPr>
          </a:p>
        </p:txBody>
      </p:sp>
      <p:sp>
        <p:nvSpPr>
          <p:cNvPr id="6" name="Rectangle 5"/>
          <p:cNvSpPr/>
          <p:nvPr/>
        </p:nvSpPr>
        <p:spPr>
          <a:xfrm>
            <a:off x="500034" y="1906494"/>
            <a:ext cx="8072494" cy="2308324"/>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"pagination"</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"page-item</a:t>
            </a:r>
            <a:r>
              <a:rPr lang="fr-FR" sz="1600" dirty="0" smtClean="0">
                <a:solidFill>
                  <a:srgbClr val="E6DB74"/>
                </a:solidFill>
                <a:latin typeface="Calibri"/>
                <a:ea typeface="Times New Roman" pitchFamily="18" charset="0"/>
                <a:cs typeface="Times New Roman" pitchFamily="18" charset="0"/>
              </a:rPr>
              <a:t> </a:t>
            </a:r>
            <a:r>
              <a:rPr lang="fr-FR" sz="1600" dirty="0" smtClean="0">
                <a:solidFill>
                  <a:srgbClr val="E6DB74"/>
                </a:solidFill>
                <a:latin typeface="Consolas" pitchFamily="49" charset="0"/>
                <a:ea typeface="Times New Roman" pitchFamily="18" charset="0"/>
                <a:cs typeface="Times New Roman" pitchFamily="18" charset="0"/>
              </a:rPr>
              <a:t>disabled"</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"page-link"</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&gt;Previous&lt;/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"page-item"</a:t>
            </a:r>
            <a:r>
              <a:rPr lang="fr-FR" sz="1600" dirty="0" smtClean="0">
                <a:solidFill>
                  <a:srgbClr val="F8F8F2"/>
                </a:solidFill>
                <a:latin typeface="Consolas" pitchFamily="49" charset="0"/>
                <a:ea typeface="Times New Roman" pitchFamily="18" charset="0"/>
                <a:cs typeface="Times New Roman" pitchFamily="18" charset="0"/>
              </a:rPr>
              <a:t>&gt;&lt;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"page-link"</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&gt;1&lt;/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"page-item"</a:t>
            </a:r>
            <a:r>
              <a:rPr lang="fr-FR" sz="1600" dirty="0" smtClean="0">
                <a:solidFill>
                  <a:srgbClr val="F8F8F2"/>
                </a:solidFill>
                <a:latin typeface="Consolas" pitchFamily="49" charset="0"/>
                <a:ea typeface="Times New Roman" pitchFamily="18" charset="0"/>
                <a:cs typeface="Times New Roman" pitchFamily="18" charset="0"/>
              </a:rPr>
              <a:t>&gt;&lt;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"page-link"</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&gt;2&lt;/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"page-item"</a:t>
            </a:r>
            <a:r>
              <a:rPr lang="fr-FR" sz="1600" dirty="0" smtClean="0">
                <a:solidFill>
                  <a:srgbClr val="F8F8F2"/>
                </a:solidFill>
                <a:latin typeface="Consolas" pitchFamily="49" charset="0"/>
                <a:ea typeface="Times New Roman" pitchFamily="18" charset="0"/>
                <a:cs typeface="Times New Roman" pitchFamily="18" charset="0"/>
              </a:rPr>
              <a:t>&gt;&lt;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"page-link"</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&gt;3&lt;/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"page-item"</a:t>
            </a:r>
            <a:r>
              <a:rPr lang="fr-FR" sz="1600" dirty="0" smtClean="0">
                <a:solidFill>
                  <a:srgbClr val="F8F8F2"/>
                </a:solidFill>
                <a:latin typeface="Consolas" pitchFamily="49" charset="0"/>
                <a:ea typeface="Times New Roman" pitchFamily="18" charset="0"/>
                <a:cs typeface="Times New Roman" pitchFamily="18" charset="0"/>
              </a:rPr>
              <a:t>&gt;&lt;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"page-link"</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href</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smtClean="0">
                <a:solidFill>
                  <a:srgbClr val="F8F8F2"/>
                </a:solidFill>
                <a:latin typeface="Consolas" pitchFamily="49" charset="0"/>
                <a:ea typeface="Times New Roman" pitchFamily="18" charset="0"/>
                <a:cs typeface="Times New Roman" pitchFamily="18" charset="0"/>
              </a:rPr>
              <a:t>&gt;Next&lt;/</a:t>
            </a:r>
            <a:r>
              <a:rPr lang="fr-FR" sz="1600" dirty="0" smtClean="0">
                <a:solidFill>
                  <a:srgbClr val="F92672"/>
                </a:solidFill>
                <a:latin typeface="Consolas" pitchFamily="49" charset="0"/>
                <a:ea typeface="Times New Roman" pitchFamily="18" charset="0"/>
                <a:cs typeface="Times New Roman" pitchFamily="18" charset="0"/>
              </a:rPr>
              <a:t>a</a:t>
            </a:r>
            <a:r>
              <a:rPr lang="fr-FR" sz="1600" dirty="0" smtClean="0">
                <a:solidFill>
                  <a:srgbClr val="F8F8F2"/>
                </a:solidFill>
                <a:latin typeface="Consolas" pitchFamily="49" charset="0"/>
                <a:ea typeface="Times New Roman" pitchFamily="18" charset="0"/>
                <a:cs typeface="Times New Roman" pitchFamily="18" charset="0"/>
              </a:rPr>
              <a:t>&gt;&lt;/</a:t>
            </a:r>
            <a:r>
              <a:rPr lang="fr-FR" sz="1600" dirty="0" smtClean="0">
                <a:solidFill>
                  <a:srgbClr val="F92672"/>
                </a:solidFill>
                <a:latin typeface="Consolas" pitchFamily="49" charset="0"/>
                <a:ea typeface="Times New Roman" pitchFamily="18" charset="0"/>
                <a:cs typeface="Times New Roman" pitchFamily="18" charset="0"/>
              </a:rPr>
              <a:t>li</a:t>
            </a:r>
            <a:r>
              <a:rPr lang="fr-FR" sz="1600" dirty="0" smtClean="0">
                <a:solidFill>
                  <a:srgbClr val="F8F8F2"/>
                </a:solidFill>
                <a:latin typeface="Consolas" pitchFamily="49" charset="0"/>
                <a:ea typeface="Times New Roman" pitchFamily="18" charset="0"/>
                <a:cs typeface="Times New Roman" pitchFamily="18" charset="0"/>
              </a:rPr>
              <a:t>&gt;</a:t>
            </a:r>
            <a:endParaRPr lang="fr-FR" sz="800" dirty="0" smtClean="0">
              <a:latin typeface="Arial" pitchFamily="34" charset="0"/>
              <a:cs typeface="Arial" pitchFamily="34" charset="0"/>
            </a:endParaRPr>
          </a:p>
          <a:p>
            <a:pPr lvl="0" eaLnBrk="0" fontAlgn="base" hangingPunct="0">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ul</a:t>
            </a:r>
            <a:r>
              <a:rPr lang="fr-FR" sz="1600" dirty="0" smtClean="0">
                <a:solidFill>
                  <a:srgbClr val="F8F8F2"/>
                </a:solidFill>
                <a:latin typeface="Consolas" pitchFamily="49" charset="0"/>
                <a:ea typeface="Times New Roman" pitchFamily="18" charset="0"/>
                <a:cs typeface="Times New Roman" pitchFamily="18" charset="0"/>
              </a:rPr>
              <a:t>&gt;</a:t>
            </a:r>
            <a:endParaRPr lang="fr-FR" sz="3600" dirty="0" smtClean="0">
              <a:latin typeface="Arial" pitchFamily="34" charset="0"/>
              <a:cs typeface="Arial" pitchFamily="34" charset="0"/>
            </a:endParaRPr>
          </a:p>
        </p:txBody>
      </p:sp>
      <p:pic>
        <p:nvPicPr>
          <p:cNvPr id="19458" name="Picture 2"/>
          <p:cNvPicPr>
            <a:picLocks noChangeAspect="1" noChangeArrowheads="1"/>
          </p:cNvPicPr>
          <p:nvPr/>
        </p:nvPicPr>
        <p:blipFill>
          <a:blip r:embed="rId3"/>
          <a:srcRect/>
          <a:stretch>
            <a:fillRect/>
          </a:stretch>
        </p:blipFill>
        <p:spPr bwMode="auto">
          <a:xfrm>
            <a:off x="2535389" y="4714884"/>
            <a:ext cx="3822561" cy="771526"/>
          </a:xfrm>
          <a:prstGeom prst="rect">
            <a:avLst/>
          </a:prstGeom>
          <a:noFill/>
          <a:ln w="9525">
            <a:noFill/>
            <a:miter lim="800000"/>
            <a:headEnd/>
            <a:tailEnd/>
          </a:ln>
          <a:effectLst>
            <a:glow rad="101600">
              <a:schemeClr val="tx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Exercice</a:t>
            </a:r>
            <a:endParaRPr lang="fr-FR" dirty="0">
              <a:solidFill>
                <a:schemeClr val="bg1"/>
              </a:solidFill>
            </a:endParaRPr>
          </a:p>
        </p:txBody>
      </p:sp>
      <p:sp>
        <p:nvSpPr>
          <p:cNvPr id="6" name="Rectangle 5"/>
          <p:cNvSpPr/>
          <p:nvPr/>
        </p:nvSpPr>
        <p:spPr>
          <a:xfrm>
            <a:off x="538134" y="1916149"/>
            <a:ext cx="8001056" cy="3647152"/>
          </a:xfrm>
          <a:prstGeom prst="rect">
            <a:avLst/>
          </a:prstGeom>
          <a:solidFill>
            <a:schemeClr val="bg1"/>
          </a:solidFill>
          <a:effectLst>
            <a:glow rad="101600">
              <a:schemeClr val="tx2">
                <a:lumMod val="60000"/>
                <a:lumOff val="40000"/>
                <a:alpha val="60000"/>
              </a:schemeClr>
            </a:glow>
          </a:effectLst>
        </p:spPr>
        <p:txBody>
          <a:bodyPr wrap="square">
            <a:spAutoFit/>
          </a:bodyPr>
          <a:lstStyle/>
          <a:p>
            <a:pPr>
              <a:lnSpc>
                <a:spcPct val="150000"/>
              </a:lnSpc>
            </a:pPr>
            <a:r>
              <a:rPr lang="en-US" sz="1400" b="1" dirty="0" smtClean="0">
                <a:latin typeface="Consolas" pitchFamily="49" charset="0"/>
                <a:cs typeface="Consolas" pitchFamily="49" charset="0"/>
              </a:rPr>
              <a:t>Objectif :</a:t>
            </a:r>
          </a:p>
          <a:p>
            <a:pPr lvl="1">
              <a:lnSpc>
                <a:spcPct val="150000"/>
              </a:lnSpc>
            </a:pPr>
            <a:r>
              <a:rPr lang="en-US" sz="1400" dirty="0" smtClean="0">
                <a:latin typeface="Consolas" pitchFamily="49" charset="0"/>
                <a:cs typeface="Consolas" pitchFamily="49" charset="0"/>
              </a:rPr>
              <a:t>Création d’un site web CV présentant votre parcours :</a:t>
            </a:r>
          </a:p>
          <a:p>
            <a:pPr lvl="2">
              <a:lnSpc>
                <a:spcPct val="150000"/>
              </a:lnSpc>
              <a:buFont typeface="Wingdings" pitchFamily="2" charset="2"/>
              <a:buChar char="Ø"/>
            </a:pPr>
            <a:r>
              <a:rPr lang="en-US" sz="1400" dirty="0" smtClean="0">
                <a:latin typeface="Consolas" pitchFamily="49" charset="0"/>
                <a:cs typeface="Consolas" pitchFamily="49" charset="0"/>
              </a:rPr>
              <a:t> Formations &amp; Diplômes</a:t>
            </a:r>
          </a:p>
          <a:p>
            <a:pPr lvl="2">
              <a:lnSpc>
                <a:spcPct val="150000"/>
              </a:lnSpc>
              <a:buFont typeface="Wingdings" pitchFamily="2" charset="2"/>
              <a:buChar char="Ø"/>
            </a:pPr>
            <a:r>
              <a:rPr lang="en-US" sz="1400" dirty="0" smtClean="0">
                <a:latin typeface="Consolas" pitchFamily="49" charset="0"/>
                <a:cs typeface="Consolas" pitchFamily="49" charset="0"/>
              </a:rPr>
              <a:t> Expériences Professionnelles</a:t>
            </a:r>
          </a:p>
          <a:p>
            <a:pPr lvl="2">
              <a:lnSpc>
                <a:spcPct val="150000"/>
              </a:lnSpc>
              <a:buFont typeface="Wingdings" pitchFamily="2" charset="2"/>
              <a:buChar char="Ø"/>
            </a:pPr>
            <a:r>
              <a:rPr lang="en-US" sz="1400" dirty="0" smtClean="0">
                <a:latin typeface="Consolas" pitchFamily="49" charset="0"/>
                <a:cs typeface="Consolas" pitchFamily="49" charset="0"/>
              </a:rPr>
              <a:t> Réalisations (Accadémique, professionnelle…etc.)</a:t>
            </a:r>
          </a:p>
          <a:p>
            <a:pPr lvl="2">
              <a:lnSpc>
                <a:spcPct val="150000"/>
              </a:lnSpc>
              <a:buFont typeface="Wingdings" pitchFamily="2" charset="2"/>
              <a:buChar char="Ø"/>
            </a:pPr>
            <a:r>
              <a:rPr lang="en-US" sz="1400" dirty="0" smtClean="0">
                <a:latin typeface="Consolas" pitchFamily="49" charset="0"/>
                <a:cs typeface="Consolas" pitchFamily="49" charset="0"/>
              </a:rPr>
              <a:t> Compétences</a:t>
            </a:r>
          </a:p>
          <a:p>
            <a:pPr lvl="2">
              <a:lnSpc>
                <a:spcPct val="150000"/>
              </a:lnSpc>
              <a:buFont typeface="Wingdings" pitchFamily="2" charset="2"/>
              <a:buChar char="Ø"/>
            </a:pPr>
            <a:r>
              <a:rPr lang="en-US" sz="1400" dirty="0" smtClean="0">
                <a:latin typeface="Consolas" pitchFamily="49" charset="0"/>
                <a:cs typeface="Consolas" pitchFamily="49" charset="0"/>
              </a:rPr>
              <a:t> …etc.</a:t>
            </a:r>
          </a:p>
          <a:p>
            <a:pPr>
              <a:lnSpc>
                <a:spcPct val="150000"/>
              </a:lnSpc>
            </a:pPr>
            <a:r>
              <a:rPr lang="en-US" sz="1400" b="1" dirty="0" smtClean="0">
                <a:latin typeface="Consolas" pitchFamily="49" charset="0"/>
                <a:cs typeface="Consolas" pitchFamily="49" charset="0"/>
              </a:rPr>
              <a:t>Téchnologies :</a:t>
            </a:r>
          </a:p>
          <a:p>
            <a:pPr lvl="1">
              <a:lnSpc>
                <a:spcPct val="150000"/>
              </a:lnSpc>
              <a:buFont typeface="Wingdings" pitchFamily="2" charset="2"/>
              <a:buChar char="Ø"/>
            </a:pPr>
            <a:r>
              <a:rPr lang="en-US" sz="1400" dirty="0" smtClean="0">
                <a:latin typeface="Consolas" pitchFamily="49" charset="0"/>
                <a:cs typeface="Consolas" pitchFamily="49" charset="0"/>
              </a:rPr>
              <a:t> HTML5</a:t>
            </a:r>
          </a:p>
          <a:p>
            <a:pPr lvl="1">
              <a:lnSpc>
                <a:spcPct val="150000"/>
              </a:lnSpc>
              <a:buFont typeface="Wingdings" pitchFamily="2" charset="2"/>
              <a:buChar char="Ø"/>
            </a:pPr>
            <a:r>
              <a:rPr lang="en-US" sz="1400" dirty="0" smtClean="0">
                <a:latin typeface="Consolas" pitchFamily="49" charset="0"/>
                <a:cs typeface="Consolas" pitchFamily="49" charset="0"/>
              </a:rPr>
              <a:t> CSS3</a:t>
            </a:r>
          </a:p>
          <a:p>
            <a:pPr lvl="1">
              <a:lnSpc>
                <a:spcPct val="150000"/>
              </a:lnSpc>
              <a:buFont typeface="Wingdings" pitchFamily="2" charset="2"/>
              <a:buChar char="Ø"/>
            </a:pPr>
            <a:r>
              <a:rPr lang="en-US" sz="1400" dirty="0" smtClean="0">
                <a:latin typeface="Consolas" pitchFamily="49" charset="0"/>
                <a:cs typeface="Consolas" pitchFamily="49" charset="0"/>
              </a:rPr>
              <a:t> Bootstrap &amp; </a:t>
            </a:r>
            <a:r>
              <a:rPr lang="en-US" sz="1400" dirty="0" err="1" smtClean="0">
                <a:latin typeface="Consolas" pitchFamily="49" charset="0"/>
                <a:cs typeface="Consolas" pitchFamily="49" charset="0"/>
              </a:rPr>
              <a:t>Fontawesome</a:t>
            </a:r>
            <a:endParaRPr lang="en-US" sz="1400" dirty="0" smtClean="0">
              <a:latin typeface="Consolas" pitchFamily="49" charset="0"/>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500034" y="0"/>
            <a:ext cx="8013192" cy="1636776"/>
          </a:xfrm>
        </p:spPr>
        <p:txBody>
          <a:bodyPr/>
          <a:lstStyle/>
          <a:p>
            <a:pPr algn="ctr"/>
            <a:r>
              <a:rPr lang="fr-FR" dirty="0" smtClean="0"/>
              <a:t>Conclusion</a:t>
            </a:r>
            <a:endParaRPr lang="fr-FR" dirty="0"/>
          </a:p>
        </p:txBody>
      </p:sp>
      <p:sp>
        <p:nvSpPr>
          <p:cNvPr id="8" name="Espace réservé du texte 7"/>
          <p:cNvSpPr>
            <a:spLocks noGrp="1"/>
          </p:cNvSpPr>
          <p:nvPr>
            <p:ph type="body" idx="1"/>
          </p:nvPr>
        </p:nvSpPr>
        <p:spPr>
          <a:xfrm>
            <a:off x="478754" y="1828800"/>
            <a:ext cx="8022336" cy="685800"/>
          </a:xfrm>
        </p:spPr>
        <p:txBody>
          <a:bodyPr>
            <a:normAutofit/>
          </a:bodyPr>
          <a:lstStyle/>
          <a:p>
            <a:pPr algn="ctr"/>
            <a:r>
              <a:rPr lang="fr-FR" sz="3600" dirty="0" smtClean="0"/>
              <a:t>L’essentiel à retenir</a:t>
            </a:r>
            <a:endParaRPr lang="fr-FR" sz="3600" dirty="0"/>
          </a:p>
        </p:txBody>
      </p:sp>
      <p:pic>
        <p:nvPicPr>
          <p:cNvPr id="9220" name="Picture 4" descr="Logo 360 Degrés PNG transparents - StickPNG"/>
          <p:cNvPicPr>
            <a:picLocks noChangeAspect="1" noChangeArrowheads="1"/>
          </p:cNvPicPr>
          <p:nvPr/>
        </p:nvPicPr>
        <p:blipFill>
          <a:blip r:embed="rId2"/>
          <a:srcRect/>
          <a:stretch>
            <a:fillRect/>
          </a:stretch>
        </p:blipFill>
        <p:spPr bwMode="auto">
          <a:xfrm>
            <a:off x="2452726" y="3426057"/>
            <a:ext cx="4119538" cy="2574711"/>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Introduction </a:t>
            </a:r>
            <a:endParaRPr lang="fr-FR" dirty="0">
              <a:solidFill>
                <a:schemeClr val="bg1"/>
              </a:solidFill>
            </a:endParaRPr>
          </a:p>
        </p:txBody>
      </p:sp>
      <p:sp>
        <p:nvSpPr>
          <p:cNvPr id="6" name="Rectangle 5"/>
          <p:cNvSpPr/>
          <p:nvPr/>
        </p:nvSpPr>
        <p:spPr>
          <a:xfrm>
            <a:off x="447709" y="1921772"/>
            <a:ext cx="8124819" cy="3046988"/>
          </a:xfrm>
          <a:prstGeom prst="rect">
            <a:avLst/>
          </a:prstGeom>
          <a:solidFill>
            <a:schemeClr val="bg1"/>
          </a:solidFill>
          <a:effectLst>
            <a:glow rad="101600">
              <a:schemeClr val="tx2">
                <a:lumMod val="60000"/>
                <a:lumOff val="40000"/>
                <a:alpha val="60000"/>
              </a:schemeClr>
            </a:glow>
          </a:effectLst>
        </p:spPr>
        <p:txBody>
          <a:bodyPr wrap="square">
            <a:spAutoFit/>
          </a:bodyPr>
          <a:lstStyle/>
          <a:p>
            <a:pPr algn="just">
              <a:lnSpc>
                <a:spcPct val="150000"/>
              </a:lnSpc>
            </a:pPr>
            <a:r>
              <a:rPr lang="fr-FR" sz="1600" b="1" dirty="0" smtClean="0">
                <a:latin typeface="Consolas" pitchFamily="49" charset="0"/>
                <a:cs typeface="Consolas" pitchFamily="49" charset="0"/>
              </a:rPr>
              <a:t>Avantages de Bootstrap :</a:t>
            </a:r>
          </a:p>
          <a:p>
            <a:pPr algn="just">
              <a:lnSpc>
                <a:spcPct val="150000"/>
              </a:lnSpc>
              <a:buFont typeface="Wingdings" pitchFamily="2" charset="2"/>
              <a:buChar char="Ø"/>
            </a:pPr>
            <a:r>
              <a:rPr lang="fr-FR" sz="1600" dirty="0" smtClean="0">
                <a:latin typeface="Consolas" pitchFamily="49" charset="0"/>
                <a:cs typeface="Consolas" pitchFamily="49" charset="0"/>
              </a:rPr>
              <a:t>  Facile à utiliser: n'importe qui avec une connaissance de base du HTML et du CSS peut utiliser Bootstrap</a:t>
            </a:r>
          </a:p>
          <a:p>
            <a:pPr algn="just">
              <a:lnSpc>
                <a:spcPct val="150000"/>
              </a:lnSpc>
              <a:buFont typeface="Wingdings" pitchFamily="2" charset="2"/>
              <a:buChar char="Ø"/>
            </a:pPr>
            <a:r>
              <a:rPr lang="fr-FR" sz="1600" dirty="0" smtClean="0">
                <a:latin typeface="Consolas" pitchFamily="49" charset="0"/>
                <a:cs typeface="Consolas" pitchFamily="49" charset="0"/>
              </a:rPr>
              <a:t>  Responsivité : le CSS réactif de Bootstrap s'adapte aux téléphones, aux tablettes et aux ordinateurs de bureau</a:t>
            </a:r>
          </a:p>
          <a:p>
            <a:pPr algn="just">
              <a:lnSpc>
                <a:spcPct val="150000"/>
              </a:lnSpc>
              <a:buFont typeface="Wingdings" pitchFamily="2" charset="2"/>
              <a:buChar char="Ø"/>
            </a:pPr>
            <a:r>
              <a:rPr lang="fr-FR" sz="1600" dirty="0" smtClean="0">
                <a:latin typeface="Consolas" pitchFamily="49" charset="0"/>
                <a:cs typeface="Consolas" pitchFamily="49" charset="0"/>
              </a:rPr>
              <a:t>  Compatibilité de navigateur: Bootstrap 4 est compatible avec tous les navigateurs modernes (Chrome, Firefox, Internet Explorer 10+, Edge, Safari et Opera)</a:t>
            </a: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Utilisation </a:t>
            </a:r>
            <a:endParaRPr lang="fr-FR" dirty="0">
              <a:solidFill>
                <a:schemeClr val="bg1"/>
              </a:solidFill>
            </a:endParaRPr>
          </a:p>
        </p:txBody>
      </p:sp>
      <p:sp>
        <p:nvSpPr>
          <p:cNvPr id="6" name="Rectangle 5"/>
          <p:cNvSpPr/>
          <p:nvPr/>
        </p:nvSpPr>
        <p:spPr>
          <a:xfrm>
            <a:off x="202407" y="1685402"/>
            <a:ext cx="8739186" cy="3816429"/>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&lt;!</a:t>
            </a:r>
            <a:r>
              <a:rPr lang="fr-FR" sz="1100" dirty="0" smtClean="0">
                <a:solidFill>
                  <a:srgbClr val="F92672"/>
                </a:solidFill>
                <a:latin typeface="Consolas" pitchFamily="49" charset="0"/>
                <a:ea typeface="Times New Roman" pitchFamily="18" charset="0"/>
                <a:cs typeface="Times New Roman" pitchFamily="18" charset="0"/>
              </a:rPr>
              <a:t>DOCTYPE</a:t>
            </a:r>
            <a:r>
              <a:rPr lang="fr-FR" sz="1100" dirty="0" smtClean="0">
                <a:solidFill>
                  <a:srgbClr val="F8F8F2"/>
                </a:solidFill>
                <a:latin typeface="Consolas" pitchFamily="49" charset="0"/>
                <a:ea typeface="Times New Roman" pitchFamily="18" charset="0"/>
                <a:cs typeface="Times New Roman" pitchFamily="18" charset="0"/>
              </a:rPr>
              <a:t> </a:t>
            </a:r>
            <a:r>
              <a:rPr lang="fr-FR" sz="1100" dirty="0" smtClean="0">
                <a:solidFill>
                  <a:srgbClr val="A6E22E"/>
                </a:solidFill>
                <a:latin typeface="Consolas" pitchFamily="49" charset="0"/>
                <a:ea typeface="Times New Roman" pitchFamily="18" charset="0"/>
                <a:cs typeface="Times New Roman" pitchFamily="18" charset="0"/>
              </a:rPr>
              <a:t>html</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&lt;</a:t>
            </a:r>
            <a:r>
              <a:rPr lang="fr-FR" sz="1100" dirty="0" smtClean="0">
                <a:solidFill>
                  <a:srgbClr val="F92672"/>
                </a:solidFill>
                <a:latin typeface="Consolas" pitchFamily="49" charset="0"/>
                <a:ea typeface="Times New Roman" pitchFamily="18" charset="0"/>
                <a:cs typeface="Times New Roman" pitchFamily="18" charset="0"/>
              </a:rPr>
              <a:t>html</a:t>
            </a:r>
            <a:r>
              <a:rPr lang="fr-FR" sz="1100" dirty="0" smtClean="0">
                <a:solidFill>
                  <a:srgbClr val="F8F8F2"/>
                </a:solidFill>
                <a:latin typeface="Consolas" pitchFamily="49" charset="0"/>
                <a:ea typeface="Times New Roman" pitchFamily="18" charset="0"/>
                <a:cs typeface="Times New Roman" pitchFamily="18" charset="0"/>
              </a:rPr>
              <a:t> </a:t>
            </a:r>
            <a:r>
              <a:rPr lang="fr-FR" sz="1100" dirty="0" smtClean="0">
                <a:solidFill>
                  <a:srgbClr val="A6E22E"/>
                </a:solidFill>
                <a:latin typeface="Consolas" pitchFamily="49" charset="0"/>
                <a:ea typeface="Times New Roman" pitchFamily="18" charset="0"/>
                <a:cs typeface="Times New Roman" pitchFamily="18" charset="0"/>
              </a:rPr>
              <a:t>lang</a:t>
            </a:r>
            <a:r>
              <a:rPr lang="fr-FR" sz="1100" dirty="0" smtClean="0">
                <a:solidFill>
                  <a:srgbClr val="F8F8F2"/>
                </a:solidFill>
                <a:latin typeface="Consolas" pitchFamily="49" charset="0"/>
                <a:ea typeface="Times New Roman" pitchFamily="18" charset="0"/>
                <a:cs typeface="Times New Roman" pitchFamily="18" charset="0"/>
              </a:rPr>
              <a:t>=</a:t>
            </a:r>
            <a:r>
              <a:rPr lang="fr-FR" sz="1100" dirty="0" smtClean="0">
                <a:solidFill>
                  <a:srgbClr val="E6DB74"/>
                </a:solidFill>
                <a:latin typeface="Consolas" pitchFamily="49" charset="0"/>
                <a:ea typeface="Times New Roman" pitchFamily="18" charset="0"/>
                <a:cs typeface="Times New Roman" pitchFamily="18" charset="0"/>
              </a:rPr>
              <a:t>"fr"</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&lt;</a:t>
            </a:r>
            <a:r>
              <a:rPr lang="fr-FR" sz="1100" dirty="0" smtClean="0">
                <a:solidFill>
                  <a:srgbClr val="F92672"/>
                </a:solidFill>
                <a:latin typeface="Consolas" pitchFamily="49" charset="0"/>
                <a:ea typeface="Times New Roman" pitchFamily="18" charset="0"/>
                <a:cs typeface="Times New Roman" pitchFamily="18" charset="0"/>
              </a:rPr>
              <a:t>head</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    &lt;</a:t>
            </a:r>
            <a:r>
              <a:rPr lang="fr-FR" sz="1100" dirty="0" smtClean="0">
                <a:solidFill>
                  <a:srgbClr val="F92672"/>
                </a:solidFill>
                <a:latin typeface="Consolas" pitchFamily="49" charset="0"/>
                <a:ea typeface="Times New Roman" pitchFamily="18" charset="0"/>
                <a:cs typeface="Times New Roman" pitchFamily="18" charset="0"/>
              </a:rPr>
              <a:t>title</a:t>
            </a:r>
            <a:r>
              <a:rPr lang="fr-FR" sz="1100" dirty="0" smtClean="0">
                <a:solidFill>
                  <a:srgbClr val="F8F8F2"/>
                </a:solidFill>
                <a:latin typeface="Consolas" pitchFamily="49" charset="0"/>
                <a:ea typeface="Times New Roman" pitchFamily="18" charset="0"/>
                <a:cs typeface="Times New Roman" pitchFamily="18" charset="0"/>
              </a:rPr>
              <a:t>&gt;Bootstrap Example&lt;/</a:t>
            </a:r>
            <a:r>
              <a:rPr lang="fr-FR" sz="1100" dirty="0" smtClean="0">
                <a:solidFill>
                  <a:srgbClr val="F92672"/>
                </a:solidFill>
                <a:latin typeface="Consolas" pitchFamily="49" charset="0"/>
                <a:ea typeface="Times New Roman" pitchFamily="18" charset="0"/>
                <a:cs typeface="Times New Roman" pitchFamily="18" charset="0"/>
              </a:rPr>
              <a:t>title</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    &lt;</a:t>
            </a:r>
            <a:r>
              <a:rPr lang="fr-FR" sz="1100" dirty="0" smtClean="0">
                <a:solidFill>
                  <a:srgbClr val="F92672"/>
                </a:solidFill>
                <a:latin typeface="Consolas" pitchFamily="49" charset="0"/>
                <a:ea typeface="Times New Roman" pitchFamily="18" charset="0"/>
                <a:cs typeface="Times New Roman" pitchFamily="18" charset="0"/>
              </a:rPr>
              <a:t>meta</a:t>
            </a:r>
            <a:r>
              <a:rPr lang="fr-FR" sz="1100" dirty="0" smtClean="0">
                <a:solidFill>
                  <a:srgbClr val="F8F8F2"/>
                </a:solidFill>
                <a:latin typeface="Consolas" pitchFamily="49" charset="0"/>
                <a:ea typeface="Times New Roman" pitchFamily="18" charset="0"/>
                <a:cs typeface="Times New Roman" pitchFamily="18" charset="0"/>
              </a:rPr>
              <a:t> </a:t>
            </a:r>
            <a:r>
              <a:rPr lang="fr-FR" sz="1100" dirty="0" smtClean="0">
                <a:solidFill>
                  <a:srgbClr val="A6E22E"/>
                </a:solidFill>
                <a:latin typeface="Consolas" pitchFamily="49" charset="0"/>
                <a:ea typeface="Times New Roman" pitchFamily="18" charset="0"/>
                <a:cs typeface="Times New Roman" pitchFamily="18" charset="0"/>
              </a:rPr>
              <a:t>charset</a:t>
            </a:r>
            <a:r>
              <a:rPr lang="fr-FR" sz="1100" dirty="0" smtClean="0">
                <a:solidFill>
                  <a:srgbClr val="F8F8F2"/>
                </a:solidFill>
                <a:latin typeface="Consolas" pitchFamily="49" charset="0"/>
                <a:ea typeface="Times New Roman" pitchFamily="18" charset="0"/>
                <a:cs typeface="Times New Roman" pitchFamily="18" charset="0"/>
              </a:rPr>
              <a:t>=</a:t>
            </a:r>
            <a:r>
              <a:rPr lang="fr-FR" sz="1100" dirty="0" smtClean="0">
                <a:solidFill>
                  <a:srgbClr val="E6DB74"/>
                </a:solidFill>
                <a:latin typeface="Consolas" pitchFamily="49" charset="0"/>
                <a:ea typeface="Times New Roman" pitchFamily="18" charset="0"/>
                <a:cs typeface="Times New Roman" pitchFamily="18" charset="0"/>
              </a:rPr>
              <a:t>"utf-8"</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    &lt;</a:t>
            </a:r>
            <a:r>
              <a:rPr lang="fr-FR" sz="1100" dirty="0" smtClean="0">
                <a:solidFill>
                  <a:srgbClr val="F92672"/>
                </a:solidFill>
                <a:latin typeface="Consolas" pitchFamily="49" charset="0"/>
                <a:ea typeface="Times New Roman" pitchFamily="18" charset="0"/>
                <a:cs typeface="Times New Roman" pitchFamily="18" charset="0"/>
              </a:rPr>
              <a:t>meta</a:t>
            </a:r>
            <a:r>
              <a:rPr lang="fr-FR" sz="1100" dirty="0" smtClean="0">
                <a:solidFill>
                  <a:srgbClr val="F8F8F2"/>
                </a:solidFill>
                <a:latin typeface="Consolas" pitchFamily="49" charset="0"/>
                <a:ea typeface="Times New Roman" pitchFamily="18" charset="0"/>
                <a:cs typeface="Times New Roman" pitchFamily="18" charset="0"/>
              </a:rPr>
              <a:t> </a:t>
            </a:r>
            <a:r>
              <a:rPr lang="fr-FR" sz="1100" dirty="0" smtClean="0">
                <a:solidFill>
                  <a:srgbClr val="A6E22E"/>
                </a:solidFill>
                <a:latin typeface="Consolas" pitchFamily="49" charset="0"/>
                <a:ea typeface="Times New Roman" pitchFamily="18" charset="0"/>
                <a:cs typeface="Times New Roman" pitchFamily="18" charset="0"/>
              </a:rPr>
              <a:t>name</a:t>
            </a:r>
            <a:r>
              <a:rPr lang="fr-FR" sz="1100" dirty="0" smtClean="0">
                <a:solidFill>
                  <a:srgbClr val="F8F8F2"/>
                </a:solidFill>
                <a:latin typeface="Consolas" pitchFamily="49" charset="0"/>
                <a:ea typeface="Times New Roman" pitchFamily="18" charset="0"/>
                <a:cs typeface="Times New Roman" pitchFamily="18" charset="0"/>
              </a:rPr>
              <a:t>=</a:t>
            </a:r>
            <a:r>
              <a:rPr lang="fr-FR" sz="1100" dirty="0" smtClean="0">
                <a:solidFill>
                  <a:srgbClr val="E6DB74"/>
                </a:solidFill>
                <a:latin typeface="Consolas" pitchFamily="49" charset="0"/>
                <a:ea typeface="Times New Roman" pitchFamily="18" charset="0"/>
                <a:cs typeface="Times New Roman" pitchFamily="18" charset="0"/>
              </a:rPr>
              <a:t>"viewport"</a:t>
            </a:r>
            <a:r>
              <a:rPr lang="fr-FR" sz="1100" dirty="0" smtClean="0">
                <a:solidFill>
                  <a:srgbClr val="F8F8F2"/>
                </a:solidFill>
                <a:latin typeface="Consolas" pitchFamily="49" charset="0"/>
                <a:ea typeface="Times New Roman" pitchFamily="18" charset="0"/>
                <a:cs typeface="Times New Roman" pitchFamily="18" charset="0"/>
              </a:rPr>
              <a:t> </a:t>
            </a:r>
            <a:r>
              <a:rPr lang="fr-FR" sz="1100" dirty="0" smtClean="0">
                <a:solidFill>
                  <a:srgbClr val="A6E22E"/>
                </a:solidFill>
                <a:latin typeface="Consolas" pitchFamily="49" charset="0"/>
                <a:ea typeface="Times New Roman" pitchFamily="18" charset="0"/>
                <a:cs typeface="Times New Roman" pitchFamily="18" charset="0"/>
              </a:rPr>
              <a:t>content</a:t>
            </a:r>
            <a:r>
              <a:rPr lang="fr-FR" sz="1100" dirty="0" smtClean="0">
                <a:solidFill>
                  <a:srgbClr val="F8F8F2"/>
                </a:solidFill>
                <a:latin typeface="Consolas" pitchFamily="49" charset="0"/>
                <a:ea typeface="Times New Roman" pitchFamily="18" charset="0"/>
                <a:cs typeface="Times New Roman" pitchFamily="18" charset="0"/>
              </a:rPr>
              <a:t>=</a:t>
            </a:r>
            <a:r>
              <a:rPr lang="fr-FR" sz="1100" dirty="0" smtClean="0">
                <a:solidFill>
                  <a:srgbClr val="E6DB74"/>
                </a:solidFill>
                <a:latin typeface="Consolas" pitchFamily="49" charset="0"/>
                <a:ea typeface="Times New Roman" pitchFamily="18" charset="0"/>
                <a:cs typeface="Times New Roman" pitchFamily="18" charset="0"/>
              </a:rPr>
              <a:t>"width=device-width, initial-scale=1</a:t>
            </a:r>
            <a:r>
              <a:rPr lang="fr-FR" sz="1100" dirty="0" smtClean="0">
                <a:solidFill>
                  <a:srgbClr val="E6DB74"/>
                </a:solidFill>
                <a:latin typeface="Consolas" pitchFamily="49" charset="0"/>
                <a:ea typeface="Times New Roman" pitchFamily="18" charset="0"/>
                <a:cs typeface="Times New Roman" pitchFamily="18" charset="0"/>
              </a:rPr>
              <a:t>"</a:t>
            </a:r>
            <a:r>
              <a:rPr lang="fr-FR" sz="1100" dirty="0" smtClean="0">
                <a:solidFill>
                  <a:srgbClr val="F8F8F2"/>
                </a:solidFill>
                <a:latin typeface="Consolas" pitchFamily="49" charset="0"/>
                <a:ea typeface="Times New Roman" pitchFamily="18" charset="0"/>
                <a:cs typeface="Times New Roman" pitchFamily="18" charset="0"/>
              </a:rPr>
              <a:t>&gt;</a:t>
            </a:r>
          </a:p>
          <a:p>
            <a:pPr lvl="0" eaLnBrk="0" fontAlgn="base" hangingPunct="0">
              <a:spcBef>
                <a:spcPct val="0"/>
              </a:spcBef>
              <a:spcAft>
                <a:spcPct val="0"/>
              </a:spcAft>
            </a:pP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    &lt;</a:t>
            </a:r>
            <a:r>
              <a:rPr lang="fr-FR" sz="1100" dirty="0" smtClean="0">
                <a:solidFill>
                  <a:srgbClr val="F92672"/>
                </a:solidFill>
                <a:latin typeface="Consolas" pitchFamily="49" charset="0"/>
                <a:ea typeface="Times New Roman" pitchFamily="18" charset="0"/>
                <a:cs typeface="Times New Roman" pitchFamily="18" charset="0"/>
              </a:rPr>
              <a:t>link</a:t>
            </a:r>
            <a:r>
              <a:rPr lang="fr-FR" sz="1100" dirty="0" smtClean="0">
                <a:solidFill>
                  <a:srgbClr val="F8F8F2"/>
                </a:solidFill>
                <a:latin typeface="Consolas" pitchFamily="49" charset="0"/>
                <a:ea typeface="Times New Roman" pitchFamily="18" charset="0"/>
                <a:cs typeface="Times New Roman" pitchFamily="18" charset="0"/>
              </a:rPr>
              <a:t> </a:t>
            </a:r>
            <a:r>
              <a:rPr lang="fr-FR" sz="1100" dirty="0" smtClean="0">
                <a:solidFill>
                  <a:srgbClr val="A6E22E"/>
                </a:solidFill>
                <a:latin typeface="Consolas" pitchFamily="49" charset="0"/>
                <a:ea typeface="Times New Roman" pitchFamily="18" charset="0"/>
                <a:cs typeface="Times New Roman" pitchFamily="18" charset="0"/>
              </a:rPr>
              <a:t>href</a:t>
            </a:r>
            <a:r>
              <a:rPr lang="fr-FR" sz="1100" dirty="0" smtClean="0">
                <a:solidFill>
                  <a:srgbClr val="F8F8F2"/>
                </a:solidFill>
                <a:latin typeface="Consolas" pitchFamily="49" charset="0"/>
                <a:ea typeface="Times New Roman" pitchFamily="18" charset="0"/>
                <a:cs typeface="Times New Roman" pitchFamily="18" charset="0"/>
              </a:rPr>
              <a:t>=</a:t>
            </a:r>
            <a:r>
              <a:rPr lang="fr-FR" sz="1100" dirty="0" smtClean="0">
                <a:solidFill>
                  <a:srgbClr val="E6DB74"/>
                </a:solidFill>
                <a:latin typeface="Consolas" pitchFamily="49" charset="0"/>
                <a:ea typeface="Times New Roman" pitchFamily="18" charset="0"/>
                <a:cs typeface="Times New Roman" pitchFamily="18" charset="0"/>
              </a:rPr>
              <a:t>"https://cdn.jsdelivr.net/npm/bootstrap@5.3.1/dist/css/bootstrap.min.css"</a:t>
            </a:r>
            <a:r>
              <a:rPr lang="fr-FR" sz="1100" dirty="0" smtClean="0">
                <a:solidFill>
                  <a:srgbClr val="F8F8F2"/>
                </a:solidFill>
                <a:latin typeface="Consolas" pitchFamily="49" charset="0"/>
                <a:ea typeface="Times New Roman" pitchFamily="18" charset="0"/>
                <a:cs typeface="Times New Roman" pitchFamily="18" charset="0"/>
              </a:rPr>
              <a:t> </a:t>
            </a:r>
            <a:r>
              <a:rPr lang="fr-FR" sz="1100" dirty="0" smtClean="0">
                <a:solidFill>
                  <a:srgbClr val="A6E22E"/>
                </a:solidFill>
                <a:latin typeface="Consolas" pitchFamily="49" charset="0"/>
                <a:ea typeface="Times New Roman" pitchFamily="18" charset="0"/>
                <a:cs typeface="Times New Roman" pitchFamily="18" charset="0"/>
              </a:rPr>
              <a:t>rel</a:t>
            </a:r>
            <a:r>
              <a:rPr lang="fr-FR" sz="1100" dirty="0" smtClean="0">
                <a:solidFill>
                  <a:srgbClr val="F8F8F2"/>
                </a:solidFill>
                <a:latin typeface="Consolas" pitchFamily="49" charset="0"/>
                <a:ea typeface="Times New Roman" pitchFamily="18" charset="0"/>
                <a:cs typeface="Times New Roman" pitchFamily="18" charset="0"/>
              </a:rPr>
              <a:t>=</a:t>
            </a:r>
            <a:r>
              <a:rPr lang="fr-FR" sz="1100" dirty="0" smtClean="0">
                <a:solidFill>
                  <a:srgbClr val="E6DB74"/>
                </a:solidFill>
                <a:latin typeface="Consolas" pitchFamily="49" charset="0"/>
                <a:ea typeface="Times New Roman" pitchFamily="18" charset="0"/>
                <a:cs typeface="Times New Roman" pitchFamily="18" charset="0"/>
              </a:rPr>
              <a:t>"stylesheet"</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    &lt;</a:t>
            </a:r>
            <a:r>
              <a:rPr lang="fr-FR" sz="1100" dirty="0" smtClean="0">
                <a:solidFill>
                  <a:srgbClr val="F92672"/>
                </a:solidFill>
                <a:latin typeface="Consolas" pitchFamily="49" charset="0"/>
                <a:ea typeface="Times New Roman" pitchFamily="18" charset="0"/>
                <a:cs typeface="Times New Roman" pitchFamily="18" charset="0"/>
              </a:rPr>
              <a:t>script</a:t>
            </a:r>
            <a:r>
              <a:rPr lang="fr-FR" sz="1100" dirty="0" smtClean="0">
                <a:solidFill>
                  <a:srgbClr val="F8F8F2"/>
                </a:solidFill>
                <a:latin typeface="Consolas" pitchFamily="49" charset="0"/>
                <a:ea typeface="Times New Roman" pitchFamily="18" charset="0"/>
                <a:cs typeface="Times New Roman" pitchFamily="18" charset="0"/>
              </a:rPr>
              <a:t> </a:t>
            </a:r>
            <a:r>
              <a:rPr lang="fr-FR" sz="1100" dirty="0" smtClean="0">
                <a:solidFill>
                  <a:srgbClr val="A6E22E"/>
                </a:solidFill>
                <a:latin typeface="Consolas" pitchFamily="49" charset="0"/>
                <a:ea typeface="Times New Roman" pitchFamily="18" charset="0"/>
                <a:cs typeface="Times New Roman" pitchFamily="18" charset="0"/>
              </a:rPr>
              <a:t>src</a:t>
            </a:r>
            <a:r>
              <a:rPr lang="fr-FR" sz="1100" dirty="0" smtClean="0">
                <a:solidFill>
                  <a:srgbClr val="F8F8F2"/>
                </a:solidFill>
                <a:latin typeface="Consolas" pitchFamily="49" charset="0"/>
                <a:ea typeface="Times New Roman" pitchFamily="18" charset="0"/>
                <a:cs typeface="Times New Roman" pitchFamily="18" charset="0"/>
              </a:rPr>
              <a:t>=</a:t>
            </a:r>
            <a:r>
              <a:rPr lang="fr-FR" sz="1100" dirty="0" smtClean="0">
                <a:solidFill>
                  <a:srgbClr val="E6DB74"/>
                </a:solidFill>
                <a:latin typeface="Consolas" pitchFamily="49" charset="0"/>
                <a:ea typeface="Times New Roman" pitchFamily="18" charset="0"/>
                <a:cs typeface="Times New Roman" pitchFamily="18" charset="0"/>
              </a:rPr>
              <a:t>"https://cdn.jsdelivr.net/npm/bootstrap@5.3.1/dist/js/bootstrap.bundle.min.js"</a:t>
            </a:r>
            <a:r>
              <a:rPr lang="fr-FR" sz="1100" dirty="0" smtClean="0">
                <a:solidFill>
                  <a:srgbClr val="F8F8F2"/>
                </a:solidFill>
                <a:latin typeface="Consolas" pitchFamily="49" charset="0"/>
                <a:ea typeface="Times New Roman" pitchFamily="18" charset="0"/>
                <a:cs typeface="Times New Roman" pitchFamily="18" charset="0"/>
              </a:rPr>
              <a:t>&gt;&lt;/</a:t>
            </a:r>
            <a:r>
              <a:rPr lang="fr-FR" sz="1100" dirty="0" smtClean="0">
                <a:solidFill>
                  <a:srgbClr val="F92672"/>
                </a:solidFill>
                <a:latin typeface="Consolas" pitchFamily="49" charset="0"/>
                <a:ea typeface="Times New Roman" pitchFamily="18" charset="0"/>
                <a:cs typeface="Times New Roman" pitchFamily="18" charset="0"/>
              </a:rPr>
              <a:t>script</a:t>
            </a:r>
            <a:r>
              <a:rPr lang="fr-FR" sz="1100" dirty="0" smtClean="0">
                <a:solidFill>
                  <a:srgbClr val="F8F8F2"/>
                </a:solidFill>
                <a:latin typeface="Consolas" pitchFamily="49" charset="0"/>
                <a:ea typeface="Times New Roman" pitchFamily="18" charset="0"/>
                <a:cs typeface="Times New Roman" pitchFamily="18" charset="0"/>
              </a:rPr>
              <a:t>&gt;</a:t>
            </a:r>
          </a:p>
          <a:p>
            <a:pPr lvl="0" eaLnBrk="0" fontAlgn="base" hangingPunct="0">
              <a:spcBef>
                <a:spcPct val="0"/>
              </a:spcBef>
              <a:spcAft>
                <a:spcPct val="0"/>
              </a:spcAft>
            </a:pP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&lt;/</a:t>
            </a:r>
            <a:r>
              <a:rPr lang="fr-FR" sz="1100" dirty="0" smtClean="0">
                <a:solidFill>
                  <a:srgbClr val="F92672"/>
                </a:solidFill>
                <a:latin typeface="Consolas" pitchFamily="49" charset="0"/>
                <a:ea typeface="Times New Roman" pitchFamily="18" charset="0"/>
                <a:cs typeface="Times New Roman" pitchFamily="18" charset="0"/>
              </a:rPr>
              <a:t>head</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&lt;</a:t>
            </a:r>
            <a:r>
              <a:rPr lang="fr-FR" sz="1100" dirty="0" smtClean="0">
                <a:solidFill>
                  <a:srgbClr val="F92672"/>
                </a:solidFill>
                <a:latin typeface="Consolas" pitchFamily="49" charset="0"/>
                <a:ea typeface="Times New Roman" pitchFamily="18" charset="0"/>
                <a:cs typeface="Times New Roman" pitchFamily="18" charset="0"/>
              </a:rPr>
              <a:t>body</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    &lt;</a:t>
            </a:r>
            <a:r>
              <a:rPr lang="fr-FR" sz="1100" dirty="0" smtClean="0">
                <a:solidFill>
                  <a:srgbClr val="F92672"/>
                </a:solidFill>
                <a:latin typeface="Consolas" pitchFamily="49" charset="0"/>
                <a:ea typeface="Times New Roman" pitchFamily="18" charset="0"/>
                <a:cs typeface="Times New Roman" pitchFamily="18" charset="0"/>
              </a:rPr>
              <a:t>div</a:t>
            </a:r>
            <a:r>
              <a:rPr lang="fr-FR" sz="1100" dirty="0" smtClean="0">
                <a:solidFill>
                  <a:srgbClr val="F8F8F2"/>
                </a:solidFill>
                <a:latin typeface="Consolas" pitchFamily="49" charset="0"/>
                <a:ea typeface="Times New Roman" pitchFamily="18" charset="0"/>
                <a:cs typeface="Times New Roman" pitchFamily="18" charset="0"/>
              </a:rPr>
              <a:t> </a:t>
            </a:r>
            <a:r>
              <a:rPr lang="fr-FR" sz="1100" dirty="0" smtClean="0">
                <a:solidFill>
                  <a:srgbClr val="A6E22E"/>
                </a:solidFill>
                <a:latin typeface="Consolas" pitchFamily="49" charset="0"/>
                <a:ea typeface="Times New Roman" pitchFamily="18" charset="0"/>
                <a:cs typeface="Times New Roman" pitchFamily="18" charset="0"/>
              </a:rPr>
              <a:t>class</a:t>
            </a:r>
            <a:r>
              <a:rPr lang="fr-FR" sz="1100" dirty="0" smtClean="0">
                <a:solidFill>
                  <a:srgbClr val="F8F8F2"/>
                </a:solidFill>
                <a:latin typeface="Consolas" pitchFamily="49" charset="0"/>
                <a:ea typeface="Times New Roman" pitchFamily="18" charset="0"/>
                <a:cs typeface="Times New Roman" pitchFamily="18" charset="0"/>
              </a:rPr>
              <a:t>=</a:t>
            </a:r>
            <a:r>
              <a:rPr lang="fr-FR" sz="1100" dirty="0" smtClean="0">
                <a:solidFill>
                  <a:srgbClr val="E6DB74"/>
                </a:solidFill>
                <a:latin typeface="Consolas" pitchFamily="49" charset="0"/>
                <a:ea typeface="Times New Roman" pitchFamily="18" charset="0"/>
                <a:cs typeface="Times New Roman" pitchFamily="18" charset="0"/>
              </a:rPr>
              <a:t>"container"</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        &lt;</a:t>
            </a:r>
            <a:r>
              <a:rPr lang="fr-FR" sz="1100" dirty="0" smtClean="0">
                <a:solidFill>
                  <a:srgbClr val="F92672"/>
                </a:solidFill>
                <a:latin typeface="Consolas" pitchFamily="49" charset="0"/>
                <a:ea typeface="Times New Roman" pitchFamily="18" charset="0"/>
                <a:cs typeface="Times New Roman" pitchFamily="18" charset="0"/>
              </a:rPr>
              <a:t>h1</a:t>
            </a:r>
            <a:r>
              <a:rPr lang="fr-FR" sz="1100" dirty="0" smtClean="0">
                <a:solidFill>
                  <a:srgbClr val="F8F8F2"/>
                </a:solidFill>
                <a:latin typeface="Consolas" pitchFamily="49" charset="0"/>
                <a:ea typeface="Times New Roman" pitchFamily="18" charset="0"/>
                <a:cs typeface="Times New Roman" pitchFamily="18" charset="0"/>
              </a:rPr>
              <a:t>&gt;Titre de la page web&lt;/</a:t>
            </a:r>
            <a:r>
              <a:rPr lang="fr-FR" sz="1100" dirty="0" smtClean="0">
                <a:solidFill>
                  <a:srgbClr val="F92672"/>
                </a:solidFill>
                <a:latin typeface="Consolas" pitchFamily="49" charset="0"/>
                <a:ea typeface="Times New Roman" pitchFamily="18" charset="0"/>
                <a:cs typeface="Times New Roman" pitchFamily="18" charset="0"/>
              </a:rPr>
              <a:t>h1</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        &lt;</a:t>
            </a:r>
            <a:r>
              <a:rPr lang="fr-FR" sz="1100" dirty="0" smtClean="0">
                <a:solidFill>
                  <a:srgbClr val="F92672"/>
                </a:solidFill>
                <a:latin typeface="Consolas" pitchFamily="49" charset="0"/>
                <a:ea typeface="Times New Roman" pitchFamily="18" charset="0"/>
                <a:cs typeface="Times New Roman" pitchFamily="18" charset="0"/>
              </a:rPr>
              <a:t>p</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        Ciliciam vero, quae Cydno amni exultat, Tarsus nobilitat, urbs perspicabilis hanc condidisse </a:t>
            </a:r>
            <a:r>
              <a:rPr lang="fr-FR" sz="1100" dirty="0" smtClean="0">
                <a:solidFill>
                  <a:srgbClr val="F8F8F2"/>
                </a:solidFill>
                <a:latin typeface="Consolas" pitchFamily="49" charset="0"/>
                <a:ea typeface="Times New Roman" pitchFamily="18" charset="0"/>
                <a:cs typeface="Times New Roman" pitchFamily="18" charset="0"/>
              </a:rPr>
              <a:t>Perseus</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        tur, Iovis filius et Danaes, vel certe ex Aethiopia profectus Sandan quidam nomine vir opulentus </a:t>
            </a:r>
            <a:r>
              <a:rPr lang="fr-FR" sz="1100" dirty="0" smtClean="0">
                <a:solidFill>
                  <a:srgbClr val="F8F8F2"/>
                </a:solidFill>
                <a:latin typeface="Consolas" pitchFamily="49" charset="0"/>
                <a:ea typeface="Times New Roman" pitchFamily="18" charset="0"/>
                <a:cs typeface="Times New Roman" pitchFamily="18" charset="0"/>
              </a:rPr>
              <a:t>et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        et Anazarbus auctoris vocabulum referens, et Mopsuestia vatis illius </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        &lt;/</a:t>
            </a:r>
            <a:r>
              <a:rPr lang="fr-FR" sz="1100" dirty="0" smtClean="0">
                <a:solidFill>
                  <a:srgbClr val="F92672"/>
                </a:solidFill>
                <a:latin typeface="Consolas" pitchFamily="49" charset="0"/>
                <a:ea typeface="Times New Roman" pitchFamily="18" charset="0"/>
                <a:cs typeface="Times New Roman" pitchFamily="18" charset="0"/>
              </a:rPr>
              <a:t>p</a:t>
            </a:r>
            <a:r>
              <a:rPr lang="fr-FR" sz="1100" dirty="0" smtClean="0">
                <a:solidFill>
                  <a:srgbClr val="F8F8F2"/>
                </a:solidFill>
                <a:latin typeface="Consolas" pitchFamily="49" charset="0"/>
                <a:ea typeface="Times New Roman" pitchFamily="18" charset="0"/>
                <a:cs typeface="Times New Roman" pitchFamily="18" charset="0"/>
              </a:rPr>
              <a:t>&gt; </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    &lt;/</a:t>
            </a:r>
            <a:r>
              <a:rPr lang="fr-FR" sz="1100" dirty="0" smtClean="0">
                <a:solidFill>
                  <a:srgbClr val="F92672"/>
                </a:solidFill>
                <a:latin typeface="Consolas" pitchFamily="49" charset="0"/>
                <a:ea typeface="Times New Roman" pitchFamily="18" charset="0"/>
                <a:cs typeface="Times New Roman" pitchFamily="18" charset="0"/>
              </a:rPr>
              <a:t>div</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&lt;/</a:t>
            </a:r>
            <a:r>
              <a:rPr lang="fr-FR" sz="1100" dirty="0" smtClean="0">
                <a:solidFill>
                  <a:srgbClr val="F92672"/>
                </a:solidFill>
                <a:latin typeface="Consolas" pitchFamily="49" charset="0"/>
                <a:ea typeface="Times New Roman" pitchFamily="18" charset="0"/>
                <a:cs typeface="Times New Roman" pitchFamily="18" charset="0"/>
              </a:rPr>
              <a:t>body</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a:p>
            <a:pPr lvl="0" eaLnBrk="0" fontAlgn="base" hangingPunct="0">
              <a:spcBef>
                <a:spcPct val="0"/>
              </a:spcBef>
              <a:spcAft>
                <a:spcPct val="0"/>
              </a:spcAft>
            </a:pPr>
            <a:r>
              <a:rPr lang="fr-FR" sz="1100" dirty="0" smtClean="0">
                <a:solidFill>
                  <a:srgbClr val="F8F8F2"/>
                </a:solidFill>
                <a:latin typeface="Consolas" pitchFamily="49" charset="0"/>
                <a:ea typeface="Times New Roman" pitchFamily="18" charset="0"/>
                <a:cs typeface="Times New Roman" pitchFamily="18" charset="0"/>
              </a:rPr>
              <a:t>&lt;/</a:t>
            </a:r>
            <a:r>
              <a:rPr lang="fr-FR" sz="1100" dirty="0" smtClean="0">
                <a:solidFill>
                  <a:srgbClr val="F92672"/>
                </a:solidFill>
                <a:latin typeface="Consolas" pitchFamily="49" charset="0"/>
                <a:ea typeface="Times New Roman" pitchFamily="18" charset="0"/>
                <a:cs typeface="Times New Roman" pitchFamily="18" charset="0"/>
              </a:rPr>
              <a:t>html</a:t>
            </a:r>
            <a:r>
              <a:rPr lang="fr-FR" sz="1100" dirty="0" smtClean="0">
                <a:solidFill>
                  <a:srgbClr val="F8F8F2"/>
                </a:solidFill>
                <a:latin typeface="Consolas" pitchFamily="49" charset="0"/>
                <a:ea typeface="Times New Roman" pitchFamily="18" charset="0"/>
                <a:cs typeface="Times New Roman" pitchFamily="18" charset="0"/>
              </a:rPr>
              <a:t>&gt;</a:t>
            </a:r>
            <a:endParaRPr lang="fr-FR" sz="1100" dirty="0" smtClean="0">
              <a:latin typeface="Consolas" pitchFamily="49" charset="0"/>
              <a:cs typeface="Arial" pitchFamily="34" charset="0"/>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La grille &amp; classes </a:t>
            </a:r>
            <a:endParaRPr lang="fr-FR" dirty="0">
              <a:solidFill>
                <a:schemeClr val="bg1"/>
              </a:solidFill>
            </a:endParaRPr>
          </a:p>
        </p:txBody>
      </p:sp>
      <p:graphicFrame>
        <p:nvGraphicFramePr>
          <p:cNvPr id="7" name="Tableau 6"/>
          <p:cNvGraphicFramePr>
            <a:graphicFrameLocks noGrp="1"/>
          </p:cNvGraphicFramePr>
          <p:nvPr/>
        </p:nvGraphicFramePr>
        <p:xfrm>
          <a:off x="233333" y="2003428"/>
          <a:ext cx="8643997" cy="1854200"/>
        </p:xfrm>
        <a:graphic>
          <a:graphicData uri="http://schemas.openxmlformats.org/drawingml/2006/table">
            <a:tbl>
              <a:tblPr firstRow="1" bandRow="1">
                <a:tableStyleId>{5940675A-B579-460E-94D1-54222C63F5DA}</a:tableStyleId>
              </a:tblPr>
              <a:tblGrid>
                <a:gridCol w="1041002"/>
                <a:gridCol w="7602995"/>
              </a:tblGrid>
              <a:tr h="370840">
                <a:tc>
                  <a:txBody>
                    <a:bodyPr/>
                    <a:lstStyle/>
                    <a:p>
                      <a:r>
                        <a:rPr lang="fr-FR" sz="1400" b="0" i="0" kern="1200" dirty="0" smtClean="0">
                          <a:solidFill>
                            <a:schemeClr val="tx1"/>
                          </a:solidFill>
                          <a:latin typeface="Consolas" pitchFamily="49" charset="0"/>
                          <a:ea typeface="+mn-ea"/>
                          <a:cs typeface="Consolas" pitchFamily="49" charset="0"/>
                        </a:rPr>
                        <a:t>.col-</a:t>
                      </a:r>
                      <a:endParaRPr lang="fr-FR" sz="1400" dirty="0">
                        <a:latin typeface="Consolas" pitchFamily="49" charset="0"/>
                        <a:cs typeface="Consolas" pitchFamily="49" charset="0"/>
                      </a:endParaRPr>
                    </a:p>
                  </a:txBody>
                  <a:tcPr/>
                </a:tc>
                <a:tc rowSpan="5">
                  <a:txBody>
                    <a:bodyPr/>
                    <a:lstStyle/>
                    <a:p>
                      <a:endParaRPr lang="fr-FR" dirty="0"/>
                    </a:p>
                  </a:txBody>
                  <a:tcPr/>
                </a:tc>
              </a:tr>
              <a:tr h="370840">
                <a:tc>
                  <a:txBody>
                    <a:bodyPr/>
                    <a:lstStyle/>
                    <a:p>
                      <a:r>
                        <a:rPr lang="fr-FR" sz="1400" b="0" i="0" kern="1200" dirty="0" smtClean="0">
                          <a:solidFill>
                            <a:schemeClr val="tx1"/>
                          </a:solidFill>
                          <a:latin typeface="Consolas" pitchFamily="49" charset="0"/>
                          <a:ea typeface="+mn-ea"/>
                          <a:cs typeface="Consolas" pitchFamily="49" charset="0"/>
                        </a:rPr>
                        <a:t>.col-sm-</a:t>
                      </a:r>
                      <a:endParaRPr lang="fr-FR" sz="1400" dirty="0">
                        <a:latin typeface="Consolas" pitchFamily="49" charset="0"/>
                        <a:cs typeface="Consolas" pitchFamily="49" charset="0"/>
                      </a:endParaRPr>
                    </a:p>
                  </a:txBody>
                  <a:tcPr/>
                </a:tc>
                <a:tc vMerge="1">
                  <a:txBody>
                    <a:bodyPr/>
                    <a:lstStyle/>
                    <a:p>
                      <a:endParaRPr lang="fr-FR" dirty="0"/>
                    </a:p>
                  </a:txBody>
                  <a:tcPr/>
                </a:tc>
              </a:tr>
              <a:tr h="370840">
                <a:tc>
                  <a:txBody>
                    <a:bodyPr/>
                    <a:lstStyle/>
                    <a:p>
                      <a:r>
                        <a:rPr lang="fr-FR" sz="1400" b="0" i="0" kern="1200" dirty="0" smtClean="0">
                          <a:solidFill>
                            <a:schemeClr val="tx1"/>
                          </a:solidFill>
                          <a:latin typeface="Consolas" pitchFamily="49" charset="0"/>
                          <a:ea typeface="+mn-ea"/>
                          <a:cs typeface="Consolas" pitchFamily="49" charset="0"/>
                        </a:rPr>
                        <a:t>.col-md-</a:t>
                      </a:r>
                      <a:endParaRPr lang="fr-FR" sz="1400" dirty="0">
                        <a:latin typeface="Consolas" pitchFamily="49" charset="0"/>
                        <a:cs typeface="Consolas" pitchFamily="49" charset="0"/>
                      </a:endParaRPr>
                    </a:p>
                  </a:txBody>
                  <a:tcPr/>
                </a:tc>
                <a:tc vMerge="1">
                  <a:txBody>
                    <a:bodyPr/>
                    <a:lstStyle/>
                    <a:p>
                      <a:endParaRPr lang="fr-FR" dirty="0"/>
                    </a:p>
                  </a:txBody>
                  <a:tcPr/>
                </a:tc>
              </a:tr>
              <a:tr h="370840">
                <a:tc>
                  <a:txBody>
                    <a:bodyPr/>
                    <a:lstStyle/>
                    <a:p>
                      <a:r>
                        <a:rPr lang="fr-FR" sz="1400" b="0" i="0" kern="1200" dirty="0" smtClean="0">
                          <a:solidFill>
                            <a:schemeClr val="tx1"/>
                          </a:solidFill>
                          <a:latin typeface="Consolas" pitchFamily="49" charset="0"/>
                          <a:ea typeface="+mn-ea"/>
                          <a:cs typeface="Consolas" pitchFamily="49" charset="0"/>
                        </a:rPr>
                        <a:t>.col-lg-</a:t>
                      </a:r>
                      <a:endParaRPr lang="fr-FR" sz="1400" dirty="0">
                        <a:latin typeface="Consolas" pitchFamily="49" charset="0"/>
                        <a:cs typeface="Consolas" pitchFamily="49" charset="0"/>
                      </a:endParaRPr>
                    </a:p>
                  </a:txBody>
                  <a:tcPr/>
                </a:tc>
                <a:tc vMerge="1">
                  <a:txBody>
                    <a:bodyPr/>
                    <a:lstStyle/>
                    <a:p>
                      <a:endParaRPr lang="fr-FR"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i="0" kern="1200" dirty="0" smtClean="0">
                          <a:solidFill>
                            <a:schemeClr val="tx1"/>
                          </a:solidFill>
                          <a:latin typeface="Consolas" pitchFamily="49" charset="0"/>
                          <a:ea typeface="+mn-ea"/>
                          <a:cs typeface="Consolas" pitchFamily="49" charset="0"/>
                        </a:rPr>
                        <a:t>.col-xl-</a:t>
                      </a:r>
                    </a:p>
                  </a:txBody>
                  <a:tcPr/>
                </a:tc>
                <a:tc vMerge="1">
                  <a:txBody>
                    <a:bodyPr/>
                    <a:lstStyle/>
                    <a:p>
                      <a:endParaRPr lang="fr-FR" dirty="0"/>
                    </a:p>
                  </a:txBody>
                  <a:tcPr/>
                </a:tc>
              </a:tr>
            </a:tbl>
          </a:graphicData>
        </a:graphic>
      </p:graphicFrame>
      <p:pic>
        <p:nvPicPr>
          <p:cNvPr id="239619" name="Picture 3"/>
          <p:cNvPicPr>
            <a:picLocks noChangeAspect="1" noChangeArrowheads="1"/>
          </p:cNvPicPr>
          <p:nvPr/>
        </p:nvPicPr>
        <p:blipFill>
          <a:blip r:embed="rId3"/>
          <a:srcRect/>
          <a:stretch>
            <a:fillRect/>
          </a:stretch>
        </p:blipFill>
        <p:spPr bwMode="auto">
          <a:xfrm>
            <a:off x="1326458" y="2062998"/>
            <a:ext cx="7515247" cy="1747732"/>
          </a:xfrm>
          <a:prstGeom prst="rect">
            <a:avLst/>
          </a:prstGeom>
          <a:noFill/>
          <a:ln w="9525">
            <a:noFill/>
            <a:miter lim="800000"/>
            <a:headEnd/>
            <a:tailEnd/>
          </a:ln>
          <a:effectLst/>
        </p:spPr>
      </p:pic>
      <p:sp>
        <p:nvSpPr>
          <p:cNvPr id="6" name="Rectangle 5"/>
          <p:cNvSpPr/>
          <p:nvPr/>
        </p:nvSpPr>
        <p:spPr>
          <a:xfrm>
            <a:off x="233332" y="4143380"/>
            <a:ext cx="8643998" cy="1754326"/>
          </a:xfrm>
          <a:prstGeom prst="rect">
            <a:avLst/>
          </a:prstGeom>
          <a:solidFill>
            <a:schemeClr val="tx2">
              <a:lumMod val="40000"/>
              <a:lumOff val="60000"/>
            </a:schemeClr>
          </a:solidFill>
        </p:spPr>
        <p:txBody>
          <a:bodyPr wrap="square">
            <a:spAutoFit/>
          </a:bodyPr>
          <a:lstStyle/>
          <a:p>
            <a:pPr>
              <a:lnSpc>
                <a:spcPct val="150000"/>
              </a:lnSpc>
              <a:buFont typeface="Wingdings" pitchFamily="2" charset="2"/>
              <a:buChar char="Ø"/>
            </a:pPr>
            <a:r>
              <a:rPr lang="fr-FR" dirty="0" smtClean="0">
                <a:latin typeface="Consolas" pitchFamily="49" charset="0"/>
                <a:cs typeface="Consolas" pitchFamily="49" charset="0"/>
              </a:rPr>
              <a:t>  sm : 100% si moins de 576px de largeur</a:t>
            </a:r>
          </a:p>
          <a:p>
            <a:pPr>
              <a:lnSpc>
                <a:spcPct val="150000"/>
              </a:lnSpc>
              <a:buFont typeface="Wingdings" pitchFamily="2" charset="2"/>
              <a:buChar char="Ø"/>
            </a:pPr>
            <a:r>
              <a:rPr lang="fr-FR" dirty="0" smtClean="0">
                <a:latin typeface="Consolas" pitchFamily="49" charset="0"/>
                <a:cs typeface="Consolas" pitchFamily="49" charset="0"/>
              </a:rPr>
              <a:t>  md : 100% si moins de 768px de largeur</a:t>
            </a:r>
          </a:p>
          <a:p>
            <a:pPr>
              <a:lnSpc>
                <a:spcPct val="150000"/>
              </a:lnSpc>
              <a:buFont typeface="Wingdings" pitchFamily="2" charset="2"/>
              <a:buChar char="Ø"/>
            </a:pPr>
            <a:r>
              <a:rPr lang="fr-FR" dirty="0" smtClean="0">
                <a:latin typeface="Consolas" pitchFamily="49" charset="0"/>
                <a:cs typeface="Consolas" pitchFamily="49" charset="0"/>
              </a:rPr>
              <a:t>  lg : 100% si moins de 992px de largeur</a:t>
            </a:r>
          </a:p>
          <a:p>
            <a:pPr>
              <a:lnSpc>
                <a:spcPct val="150000"/>
              </a:lnSpc>
              <a:buFont typeface="Wingdings" pitchFamily="2" charset="2"/>
              <a:buChar char="Ø"/>
            </a:pPr>
            <a:r>
              <a:rPr lang="fr-FR" dirty="0" smtClean="0">
                <a:latin typeface="Consolas" pitchFamily="49" charset="0"/>
                <a:cs typeface="Consolas" pitchFamily="49" charset="0"/>
              </a:rPr>
              <a:t> </a:t>
            </a:r>
            <a:r>
              <a:rPr lang="en-US" dirty="0" smtClean="0">
                <a:latin typeface="Consolas" pitchFamily="49" charset="0"/>
                <a:cs typeface="Consolas" pitchFamily="49" charset="0"/>
              </a:rPr>
              <a:t> xl : 100% si moins de 1200px de largeur</a:t>
            </a: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La grille &amp; classes </a:t>
            </a:r>
            <a:endParaRPr lang="fr-FR" dirty="0">
              <a:solidFill>
                <a:schemeClr val="bg1"/>
              </a:solidFill>
            </a:endParaRPr>
          </a:p>
        </p:txBody>
      </p:sp>
      <p:sp>
        <p:nvSpPr>
          <p:cNvPr id="8" name="Rectangle 7"/>
          <p:cNvSpPr/>
          <p:nvPr/>
        </p:nvSpPr>
        <p:spPr>
          <a:xfrm>
            <a:off x="285720" y="1785926"/>
            <a:ext cx="8501122" cy="1169551"/>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&lt;</a:t>
            </a:r>
            <a:r>
              <a:rPr lang="fr-FR" sz="1400" dirty="0" smtClean="0">
                <a:solidFill>
                  <a:srgbClr val="F92672"/>
                </a:solidFill>
                <a:latin typeface="Consolas" pitchFamily="49" charset="0"/>
                <a:ea typeface="Times New Roman" pitchFamily="18" charset="0"/>
                <a:cs typeface="Times New Roman" pitchFamily="18" charset="0"/>
              </a:rPr>
              <a:t>div</a:t>
            </a:r>
            <a:r>
              <a:rPr lang="fr-FR" sz="1400" dirty="0" smtClean="0">
                <a:solidFill>
                  <a:srgbClr val="F8F8F2"/>
                </a:solidFill>
                <a:latin typeface="Consolas" pitchFamily="49" charset="0"/>
                <a:ea typeface="Times New Roman" pitchFamily="18" charset="0"/>
                <a:cs typeface="Times New Roman" pitchFamily="18" charset="0"/>
              </a:rPr>
              <a:t> </a:t>
            </a:r>
            <a:r>
              <a:rPr lang="fr-FR" sz="1400" dirty="0" smtClean="0">
                <a:solidFill>
                  <a:srgbClr val="A6E22E"/>
                </a:solidFill>
                <a:latin typeface="Consolas" pitchFamily="49" charset="0"/>
                <a:ea typeface="Times New Roman" pitchFamily="18" charset="0"/>
                <a:cs typeface="Times New Roman" pitchFamily="18" charset="0"/>
              </a:rPr>
              <a:t>class</a:t>
            </a:r>
            <a:r>
              <a:rPr lang="fr-FR" sz="1400" dirty="0" smtClean="0">
                <a:solidFill>
                  <a:srgbClr val="F8F8F2"/>
                </a:solidFill>
                <a:latin typeface="Consolas" pitchFamily="49" charset="0"/>
                <a:ea typeface="Times New Roman" pitchFamily="18" charset="0"/>
                <a:cs typeface="Times New Roman" pitchFamily="18" charset="0"/>
              </a:rPr>
              <a:t>=</a:t>
            </a:r>
            <a:r>
              <a:rPr lang="fr-FR" sz="1400" dirty="0" smtClean="0">
                <a:solidFill>
                  <a:srgbClr val="E6DB74"/>
                </a:solidFill>
                <a:latin typeface="Consolas" pitchFamily="49" charset="0"/>
                <a:ea typeface="Times New Roman" pitchFamily="18" charset="0"/>
                <a:cs typeface="Times New Roman" pitchFamily="18" charset="0"/>
              </a:rPr>
              <a:t>"row </a:t>
            </a:r>
            <a:r>
              <a:rPr lang="fr-FR" sz="1400" dirty="0" err="1" smtClean="0">
                <a:solidFill>
                  <a:srgbClr val="E6DB74"/>
                </a:solidFill>
                <a:latin typeface="Consolas" pitchFamily="49" charset="0"/>
                <a:ea typeface="Times New Roman" pitchFamily="18" charset="0"/>
                <a:cs typeface="Times New Roman" pitchFamily="18" charset="0"/>
              </a:rPr>
              <a:t>text</a:t>
            </a:r>
            <a:r>
              <a:rPr lang="fr-FR" sz="1400" dirty="0" smtClean="0">
                <a:solidFill>
                  <a:srgbClr val="E6DB74"/>
                </a:solidFill>
                <a:latin typeface="Consolas" pitchFamily="49" charset="0"/>
                <a:ea typeface="Times New Roman" pitchFamily="18" charset="0"/>
                <a:cs typeface="Times New Roman" pitchFamily="18" charset="0"/>
              </a:rPr>
              <a:t>-center</a:t>
            </a:r>
            <a:r>
              <a:rPr lang="fr-FR" sz="1400" dirty="0" smtClean="0">
                <a:solidFill>
                  <a:srgbClr val="E6DB74"/>
                </a:solidFill>
                <a:latin typeface="Consolas" pitchFamily="49" charset="0"/>
                <a:ea typeface="Times New Roman" pitchFamily="18" charset="0"/>
                <a:cs typeface="Times New Roman" pitchFamily="18" charset="0"/>
              </a:rPr>
              <a:t>"</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solidFill>
                <a:srgbClr val="F8F8F2"/>
              </a:solidFill>
              <a:latin typeface="Consolas" pitchFamily="49" charset="0"/>
              <a:ea typeface="Times New Roman" pitchFamily="18" charset="0"/>
              <a:cs typeface="Arial" pitchFamily="34" charset="0"/>
            </a:endParaRPr>
          </a:p>
          <a:p>
            <a:pPr lvl="0" fontAlgn="base">
              <a:spcBef>
                <a:spcPct val="0"/>
              </a:spcBef>
              <a:spcAft>
                <a:spcPct val="0"/>
              </a:spcAft>
            </a:pPr>
            <a:r>
              <a:rPr lang="fr-FR" sz="1400" dirty="0" smtClean="0">
                <a:solidFill>
                  <a:srgbClr val="F8F8F2"/>
                </a:solidFill>
                <a:latin typeface="Consolas" pitchFamily="49" charset="0"/>
                <a:ea typeface="Times New Roman" pitchFamily="18" charset="0"/>
                <a:cs typeface="Arial" pitchFamily="34" charset="0"/>
              </a:rPr>
              <a:t>      </a:t>
            </a:r>
            <a:r>
              <a:rPr lang="fr-FR" sz="1400" dirty="0" smtClean="0">
                <a:solidFill>
                  <a:srgbClr val="F8F8F2"/>
                </a:solidFill>
                <a:latin typeface="Consolas" pitchFamily="49" charset="0"/>
                <a:ea typeface="Times New Roman" pitchFamily="18" charset="0"/>
                <a:cs typeface="Times New Roman" pitchFamily="18" charset="0"/>
              </a:rPr>
              <a:t>&lt;</a:t>
            </a:r>
            <a:r>
              <a:rPr lang="fr-FR" sz="1400" dirty="0" smtClean="0">
                <a:solidFill>
                  <a:srgbClr val="F92672"/>
                </a:solidFill>
                <a:latin typeface="Consolas" pitchFamily="49" charset="0"/>
                <a:ea typeface="Times New Roman" pitchFamily="18" charset="0"/>
                <a:cs typeface="Times New Roman" pitchFamily="18" charset="0"/>
              </a:rPr>
              <a:t>div</a:t>
            </a:r>
            <a:r>
              <a:rPr lang="fr-FR" sz="1400" dirty="0" smtClean="0">
                <a:solidFill>
                  <a:srgbClr val="F8F8F2"/>
                </a:solidFill>
                <a:latin typeface="Consolas" pitchFamily="49" charset="0"/>
                <a:ea typeface="Times New Roman" pitchFamily="18" charset="0"/>
                <a:cs typeface="Times New Roman" pitchFamily="18" charset="0"/>
              </a:rPr>
              <a:t> </a:t>
            </a:r>
            <a:r>
              <a:rPr lang="fr-FR" sz="1400" dirty="0" smtClean="0">
                <a:solidFill>
                  <a:srgbClr val="A6E22E"/>
                </a:solidFill>
                <a:latin typeface="Consolas" pitchFamily="49" charset="0"/>
                <a:ea typeface="Times New Roman" pitchFamily="18" charset="0"/>
                <a:cs typeface="Times New Roman" pitchFamily="18" charset="0"/>
              </a:rPr>
              <a:t>class</a:t>
            </a:r>
            <a:r>
              <a:rPr lang="fr-FR" sz="1400" dirty="0" smtClean="0">
                <a:solidFill>
                  <a:srgbClr val="F8F8F2"/>
                </a:solidFill>
                <a:latin typeface="Consolas" pitchFamily="49" charset="0"/>
                <a:ea typeface="Times New Roman" pitchFamily="18" charset="0"/>
                <a:cs typeface="Times New Roman" pitchFamily="18" charset="0"/>
              </a:rPr>
              <a:t>=</a:t>
            </a:r>
            <a:r>
              <a:rPr lang="fr-FR" sz="1400" dirty="0" smtClean="0">
                <a:solidFill>
                  <a:srgbClr val="E6DB74"/>
                </a:solidFill>
                <a:latin typeface="Consolas" pitchFamily="49" charset="0"/>
                <a:ea typeface="Times New Roman" pitchFamily="18" charset="0"/>
                <a:cs typeface="Times New Roman" pitchFamily="18" charset="0"/>
              </a:rPr>
              <a:t>"col-sm-2"</a:t>
            </a:r>
            <a:r>
              <a:rPr lang="fr-FR" sz="1400" dirty="0" smtClean="0">
                <a:solidFill>
                  <a:srgbClr val="F8F8F2"/>
                </a:solidFill>
                <a:latin typeface="Consolas" pitchFamily="49" charset="0"/>
                <a:ea typeface="Times New Roman" pitchFamily="18" charset="0"/>
                <a:cs typeface="Times New Roman" pitchFamily="18" charset="0"/>
              </a:rPr>
              <a:t> </a:t>
            </a:r>
            <a:r>
              <a:rPr lang="fr-FR" sz="1400" dirty="0" smtClean="0">
                <a:solidFill>
                  <a:srgbClr val="A6E22E"/>
                </a:solidFill>
                <a:latin typeface="Consolas" pitchFamily="49" charset="0"/>
                <a:ea typeface="Times New Roman" pitchFamily="18" charset="0"/>
                <a:cs typeface="Times New Roman" pitchFamily="18" charset="0"/>
              </a:rPr>
              <a:t>style</a:t>
            </a:r>
            <a:r>
              <a:rPr lang="fr-FR" sz="1400" dirty="0" smtClean="0">
                <a:solidFill>
                  <a:srgbClr val="F8F8F2"/>
                </a:solidFill>
                <a:latin typeface="Consolas" pitchFamily="49" charset="0"/>
                <a:ea typeface="Times New Roman" pitchFamily="18" charset="0"/>
                <a:cs typeface="Times New Roman" pitchFamily="18" charset="0"/>
              </a:rPr>
              <a:t>=</a:t>
            </a:r>
            <a:r>
              <a:rPr lang="fr-FR" sz="1400" dirty="0" smtClean="0">
                <a:solidFill>
                  <a:srgbClr val="E6DB74"/>
                </a:solidFill>
                <a:latin typeface="Consolas" pitchFamily="49" charset="0"/>
                <a:ea typeface="Times New Roman" pitchFamily="18" charset="0"/>
                <a:cs typeface="Times New Roman" pitchFamily="18" charset="0"/>
              </a:rPr>
              <a:t>"background-color:lightgreen;"</a:t>
            </a:r>
            <a:r>
              <a:rPr lang="fr-FR" sz="1400" dirty="0" smtClean="0">
                <a:solidFill>
                  <a:srgbClr val="F8F8F2"/>
                </a:solidFill>
                <a:latin typeface="Consolas" pitchFamily="49" charset="0"/>
                <a:ea typeface="Times New Roman" pitchFamily="18" charset="0"/>
                <a:cs typeface="Times New Roman" pitchFamily="18" charset="0"/>
              </a:rPr>
              <a:t>&gt;.col-sm-2&lt;/</a:t>
            </a:r>
            <a:r>
              <a:rPr lang="fr-FR" sz="1400" dirty="0" smtClean="0">
                <a:solidFill>
                  <a:srgbClr val="F92672"/>
                </a:solidFill>
                <a:latin typeface="Consolas" pitchFamily="49" charset="0"/>
                <a:ea typeface="Times New Roman" pitchFamily="18" charset="0"/>
                <a:cs typeface="Times New Roman" pitchFamily="18" charset="0"/>
              </a:rPr>
              <a:t>div</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1"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div</a:t>
            </a:r>
            <a:r>
              <a:rPr lang="fr-FR" sz="1400" dirty="0" smtClean="0">
                <a:solidFill>
                  <a:srgbClr val="F8F8F2"/>
                </a:solidFill>
                <a:latin typeface="Consolas" pitchFamily="49" charset="0"/>
                <a:ea typeface="Times New Roman" pitchFamily="18" charset="0"/>
                <a:cs typeface="Times New Roman" pitchFamily="18" charset="0"/>
              </a:rPr>
              <a:t> </a:t>
            </a:r>
            <a:r>
              <a:rPr lang="fr-FR" sz="1400" dirty="0" smtClean="0">
                <a:solidFill>
                  <a:srgbClr val="A6E22E"/>
                </a:solidFill>
                <a:latin typeface="Consolas" pitchFamily="49" charset="0"/>
                <a:ea typeface="Times New Roman" pitchFamily="18" charset="0"/>
                <a:cs typeface="Times New Roman" pitchFamily="18" charset="0"/>
              </a:rPr>
              <a:t>class</a:t>
            </a:r>
            <a:r>
              <a:rPr lang="fr-FR" sz="1400" dirty="0" smtClean="0">
                <a:solidFill>
                  <a:srgbClr val="F8F8F2"/>
                </a:solidFill>
                <a:latin typeface="Consolas" pitchFamily="49" charset="0"/>
                <a:ea typeface="Times New Roman" pitchFamily="18" charset="0"/>
                <a:cs typeface="Times New Roman" pitchFamily="18" charset="0"/>
              </a:rPr>
              <a:t>=</a:t>
            </a:r>
            <a:r>
              <a:rPr lang="fr-FR" sz="1400" dirty="0" smtClean="0">
                <a:solidFill>
                  <a:srgbClr val="E6DB74"/>
                </a:solidFill>
                <a:latin typeface="Consolas" pitchFamily="49" charset="0"/>
                <a:ea typeface="Times New Roman" pitchFamily="18" charset="0"/>
                <a:cs typeface="Times New Roman" pitchFamily="18" charset="0"/>
              </a:rPr>
              <a:t>"col-sm-8"</a:t>
            </a:r>
            <a:r>
              <a:rPr lang="fr-FR" sz="1400" dirty="0" smtClean="0">
                <a:solidFill>
                  <a:srgbClr val="F8F8F2"/>
                </a:solidFill>
                <a:latin typeface="Consolas" pitchFamily="49" charset="0"/>
                <a:ea typeface="Times New Roman" pitchFamily="18" charset="0"/>
                <a:cs typeface="Times New Roman" pitchFamily="18" charset="0"/>
              </a:rPr>
              <a:t> </a:t>
            </a:r>
            <a:r>
              <a:rPr lang="fr-FR" sz="1400" dirty="0" smtClean="0">
                <a:solidFill>
                  <a:srgbClr val="A6E22E"/>
                </a:solidFill>
                <a:latin typeface="Consolas" pitchFamily="49" charset="0"/>
                <a:ea typeface="Times New Roman" pitchFamily="18" charset="0"/>
                <a:cs typeface="Times New Roman" pitchFamily="18" charset="0"/>
              </a:rPr>
              <a:t>style</a:t>
            </a:r>
            <a:r>
              <a:rPr lang="fr-FR" sz="1400" dirty="0" smtClean="0">
                <a:solidFill>
                  <a:srgbClr val="F8F8F2"/>
                </a:solidFill>
                <a:latin typeface="Consolas" pitchFamily="49" charset="0"/>
                <a:ea typeface="Times New Roman" pitchFamily="18" charset="0"/>
                <a:cs typeface="Times New Roman" pitchFamily="18" charset="0"/>
              </a:rPr>
              <a:t>=</a:t>
            </a:r>
            <a:r>
              <a:rPr lang="fr-FR" sz="1400" dirty="0" smtClean="0">
                <a:solidFill>
                  <a:srgbClr val="E6DB74"/>
                </a:solidFill>
                <a:latin typeface="Consolas" pitchFamily="49" charset="0"/>
                <a:ea typeface="Times New Roman" pitchFamily="18" charset="0"/>
                <a:cs typeface="Times New Roman" pitchFamily="18" charset="0"/>
              </a:rPr>
              <a:t>"background-color:lavenderblush;"</a:t>
            </a:r>
            <a:r>
              <a:rPr lang="fr-FR" sz="1400" dirty="0" smtClean="0">
                <a:solidFill>
                  <a:srgbClr val="F8F8F2"/>
                </a:solidFill>
                <a:latin typeface="Consolas" pitchFamily="49" charset="0"/>
                <a:ea typeface="Times New Roman" pitchFamily="18" charset="0"/>
                <a:cs typeface="Times New Roman" pitchFamily="18" charset="0"/>
              </a:rPr>
              <a:t>&gt;.col-sm-8&lt;/</a:t>
            </a:r>
            <a:r>
              <a:rPr lang="fr-FR" sz="1400" dirty="0" smtClean="0">
                <a:solidFill>
                  <a:srgbClr val="F92672"/>
                </a:solidFill>
                <a:latin typeface="Consolas" pitchFamily="49" charset="0"/>
                <a:ea typeface="Times New Roman" pitchFamily="18" charset="0"/>
                <a:cs typeface="Times New Roman" pitchFamily="18" charset="0"/>
              </a:rPr>
              <a:t>div</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1"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div</a:t>
            </a:r>
            <a:r>
              <a:rPr lang="fr-FR" sz="1400" dirty="0" smtClean="0">
                <a:solidFill>
                  <a:srgbClr val="F8F8F2"/>
                </a:solidFill>
                <a:latin typeface="Consolas" pitchFamily="49" charset="0"/>
                <a:ea typeface="Times New Roman" pitchFamily="18" charset="0"/>
                <a:cs typeface="Times New Roman" pitchFamily="18" charset="0"/>
              </a:rPr>
              <a:t> </a:t>
            </a:r>
            <a:r>
              <a:rPr lang="fr-FR" sz="1400" dirty="0" smtClean="0">
                <a:solidFill>
                  <a:srgbClr val="A6E22E"/>
                </a:solidFill>
                <a:latin typeface="Consolas" pitchFamily="49" charset="0"/>
                <a:ea typeface="Times New Roman" pitchFamily="18" charset="0"/>
                <a:cs typeface="Times New Roman" pitchFamily="18" charset="0"/>
              </a:rPr>
              <a:t>class</a:t>
            </a:r>
            <a:r>
              <a:rPr lang="fr-FR" sz="1400" dirty="0" smtClean="0">
                <a:solidFill>
                  <a:srgbClr val="F8F8F2"/>
                </a:solidFill>
                <a:latin typeface="Consolas" pitchFamily="49" charset="0"/>
                <a:ea typeface="Times New Roman" pitchFamily="18" charset="0"/>
                <a:cs typeface="Times New Roman" pitchFamily="18" charset="0"/>
              </a:rPr>
              <a:t>=</a:t>
            </a:r>
            <a:r>
              <a:rPr lang="fr-FR" sz="1400" dirty="0" smtClean="0">
                <a:solidFill>
                  <a:srgbClr val="E6DB74"/>
                </a:solidFill>
                <a:latin typeface="Consolas" pitchFamily="49" charset="0"/>
                <a:ea typeface="Times New Roman" pitchFamily="18" charset="0"/>
                <a:cs typeface="Times New Roman" pitchFamily="18" charset="0"/>
              </a:rPr>
              <a:t>"col-sm-2"</a:t>
            </a:r>
            <a:r>
              <a:rPr lang="fr-FR" sz="1400" dirty="0" smtClean="0">
                <a:solidFill>
                  <a:srgbClr val="F8F8F2"/>
                </a:solidFill>
                <a:latin typeface="Consolas" pitchFamily="49" charset="0"/>
                <a:ea typeface="Times New Roman" pitchFamily="18" charset="0"/>
                <a:cs typeface="Times New Roman" pitchFamily="18" charset="0"/>
              </a:rPr>
              <a:t> </a:t>
            </a:r>
            <a:r>
              <a:rPr lang="fr-FR" sz="1400" dirty="0" smtClean="0">
                <a:solidFill>
                  <a:srgbClr val="A6E22E"/>
                </a:solidFill>
                <a:latin typeface="Consolas" pitchFamily="49" charset="0"/>
                <a:ea typeface="Times New Roman" pitchFamily="18" charset="0"/>
                <a:cs typeface="Times New Roman" pitchFamily="18" charset="0"/>
              </a:rPr>
              <a:t>style</a:t>
            </a:r>
            <a:r>
              <a:rPr lang="fr-FR" sz="1400" dirty="0" smtClean="0">
                <a:solidFill>
                  <a:srgbClr val="F8F8F2"/>
                </a:solidFill>
                <a:latin typeface="Consolas" pitchFamily="49" charset="0"/>
                <a:ea typeface="Times New Roman" pitchFamily="18" charset="0"/>
                <a:cs typeface="Times New Roman" pitchFamily="18" charset="0"/>
              </a:rPr>
              <a:t>=</a:t>
            </a:r>
            <a:r>
              <a:rPr lang="fr-FR" sz="1400" dirty="0" smtClean="0">
                <a:solidFill>
                  <a:srgbClr val="E6DB74"/>
                </a:solidFill>
                <a:latin typeface="Consolas" pitchFamily="49" charset="0"/>
                <a:ea typeface="Times New Roman" pitchFamily="18" charset="0"/>
                <a:cs typeface="Times New Roman" pitchFamily="18" charset="0"/>
              </a:rPr>
              <a:t>"background-color:lightgreen;"</a:t>
            </a:r>
            <a:r>
              <a:rPr lang="fr-FR" sz="1400" dirty="0" smtClean="0">
                <a:solidFill>
                  <a:srgbClr val="F8F8F2"/>
                </a:solidFill>
                <a:latin typeface="Consolas" pitchFamily="49" charset="0"/>
                <a:ea typeface="Times New Roman" pitchFamily="18" charset="0"/>
                <a:cs typeface="Times New Roman" pitchFamily="18" charset="0"/>
              </a:rPr>
              <a:t>&gt;.col-sm-2&lt;/</a:t>
            </a:r>
            <a:r>
              <a:rPr lang="fr-FR" sz="1400" dirty="0" smtClean="0">
                <a:solidFill>
                  <a:srgbClr val="F92672"/>
                </a:solidFill>
                <a:latin typeface="Consolas" pitchFamily="49" charset="0"/>
                <a:ea typeface="Times New Roman" pitchFamily="18" charset="0"/>
                <a:cs typeface="Times New Roman" pitchFamily="18" charset="0"/>
              </a:rPr>
              <a:t>div</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&lt;/</a:t>
            </a:r>
            <a:r>
              <a:rPr lang="fr-FR" sz="1400" dirty="0" smtClean="0">
                <a:solidFill>
                  <a:srgbClr val="F92672"/>
                </a:solidFill>
                <a:latin typeface="Consolas" pitchFamily="49" charset="0"/>
                <a:ea typeface="Times New Roman" pitchFamily="18" charset="0"/>
                <a:cs typeface="Times New Roman" pitchFamily="18" charset="0"/>
              </a:rPr>
              <a:t>div</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p:txBody>
      </p:sp>
      <p:sp>
        <p:nvSpPr>
          <p:cNvPr id="11" name="Rectangle 10"/>
          <p:cNvSpPr/>
          <p:nvPr/>
        </p:nvSpPr>
        <p:spPr>
          <a:xfrm>
            <a:off x="1285852" y="5862856"/>
            <a:ext cx="6643734" cy="369332"/>
          </a:xfrm>
          <a:prstGeom prst="rect">
            <a:avLst/>
          </a:prstGeom>
        </p:spPr>
        <p:txBody>
          <a:bodyPr wrap="square">
            <a:spAutoFit/>
          </a:bodyPr>
          <a:lstStyle/>
          <a:p>
            <a:pPr algn="ctr"/>
            <a:r>
              <a:rPr lang="fr-FR" b="1" dirty="0" smtClean="0">
                <a:latin typeface="Consolas" pitchFamily="49" charset="0"/>
                <a:cs typeface="Consolas" pitchFamily="49" charset="0"/>
              </a:rPr>
              <a:t>Pour moins de 575px</a:t>
            </a:r>
            <a:endParaRPr lang="fr-FR" b="1" dirty="0">
              <a:latin typeface="Consolas" pitchFamily="49" charset="0"/>
              <a:cs typeface="Consolas" pitchFamily="49" charset="0"/>
            </a:endParaRPr>
          </a:p>
        </p:txBody>
      </p:sp>
      <p:sp>
        <p:nvSpPr>
          <p:cNvPr id="13" name="Rectangle 12"/>
          <p:cNvSpPr/>
          <p:nvPr/>
        </p:nvSpPr>
        <p:spPr>
          <a:xfrm>
            <a:off x="1214414" y="3803296"/>
            <a:ext cx="6643734" cy="369332"/>
          </a:xfrm>
          <a:prstGeom prst="rect">
            <a:avLst/>
          </a:prstGeom>
        </p:spPr>
        <p:txBody>
          <a:bodyPr wrap="square">
            <a:spAutoFit/>
          </a:bodyPr>
          <a:lstStyle/>
          <a:p>
            <a:pPr algn="ctr"/>
            <a:r>
              <a:rPr lang="fr-FR" b="1" dirty="0" smtClean="0">
                <a:latin typeface="Consolas" pitchFamily="49" charset="0"/>
                <a:cs typeface="Consolas" pitchFamily="49" charset="0"/>
              </a:rPr>
              <a:t>Pour plus de 576px</a:t>
            </a:r>
            <a:endParaRPr lang="fr-FR" b="1" dirty="0">
              <a:latin typeface="Consolas" pitchFamily="49" charset="0"/>
              <a:cs typeface="Consolas" pitchFamily="49" charset="0"/>
            </a:endParaRPr>
          </a:p>
        </p:txBody>
      </p:sp>
      <p:sp>
        <p:nvSpPr>
          <p:cNvPr id="14" name="Flèche vers le bas 13"/>
          <p:cNvSpPr/>
          <p:nvPr/>
        </p:nvSpPr>
        <p:spPr>
          <a:xfrm>
            <a:off x="4286248" y="4231924"/>
            <a:ext cx="428628" cy="42862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pic>
        <p:nvPicPr>
          <p:cNvPr id="44034" name="Picture 2"/>
          <p:cNvPicPr>
            <a:picLocks noChangeAspect="1" noChangeArrowheads="1"/>
          </p:cNvPicPr>
          <p:nvPr/>
        </p:nvPicPr>
        <p:blipFill>
          <a:blip r:embed="rId3"/>
          <a:srcRect/>
          <a:stretch>
            <a:fillRect/>
          </a:stretch>
        </p:blipFill>
        <p:spPr bwMode="auto">
          <a:xfrm>
            <a:off x="319116" y="3286124"/>
            <a:ext cx="8324850" cy="342900"/>
          </a:xfrm>
          <a:prstGeom prst="rect">
            <a:avLst/>
          </a:prstGeom>
          <a:noFill/>
          <a:ln w="9525">
            <a:noFill/>
            <a:miter lim="800000"/>
            <a:headEnd/>
            <a:tailEnd/>
          </a:ln>
          <a:effectLst/>
        </p:spPr>
      </p:pic>
      <p:pic>
        <p:nvPicPr>
          <p:cNvPr id="44035" name="Picture 3"/>
          <p:cNvPicPr>
            <a:picLocks noChangeAspect="1" noChangeArrowheads="1"/>
          </p:cNvPicPr>
          <p:nvPr/>
        </p:nvPicPr>
        <p:blipFill>
          <a:blip r:embed="rId4"/>
          <a:srcRect/>
          <a:stretch>
            <a:fillRect/>
          </a:stretch>
        </p:blipFill>
        <p:spPr bwMode="auto">
          <a:xfrm>
            <a:off x="2159010" y="4772032"/>
            <a:ext cx="4700593" cy="926394"/>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Couleur</a:t>
            </a:r>
            <a:endParaRPr lang="fr-FR" dirty="0">
              <a:solidFill>
                <a:schemeClr val="bg1"/>
              </a:solidFill>
            </a:endParaRPr>
          </a:p>
        </p:txBody>
      </p:sp>
      <p:sp>
        <p:nvSpPr>
          <p:cNvPr id="6" name="Rectangle 5"/>
          <p:cNvSpPr/>
          <p:nvPr/>
        </p:nvSpPr>
        <p:spPr>
          <a:xfrm>
            <a:off x="642910" y="2261826"/>
            <a:ext cx="4643470" cy="3096000"/>
          </a:xfrm>
          <a:prstGeom prst="rect">
            <a:avLst/>
          </a:prstGeom>
          <a:solidFill>
            <a:schemeClr val="tx1"/>
          </a:solidFill>
          <a:effectLst>
            <a:outerShdw blurRad="63500" sx="102000" sy="102000" algn="ctr" rotWithShape="0">
              <a:prstClr val="black">
                <a:alpha val="40000"/>
              </a:prstClr>
            </a:outerShdw>
          </a:effectLst>
        </p:spPr>
        <p:txBody>
          <a:bodyPr wrap="square">
            <a:spAutoFit/>
          </a:bodyPr>
          <a:lstStyle/>
          <a:p>
            <a:pPr lvl="0" fontAlgn="base">
              <a:lnSpc>
                <a:spcPct val="20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"text-muted"</a:t>
            </a:r>
            <a:r>
              <a:rPr lang="fr-FR" sz="1600" dirty="0" smtClean="0">
                <a:solidFill>
                  <a:srgbClr val="F8F8F2"/>
                </a:solidFill>
                <a:latin typeface="Consolas" pitchFamily="49" charset="0"/>
                <a:ea typeface="Times New Roman" pitchFamily="18" charset="0"/>
                <a:cs typeface="Times New Roman" pitchFamily="18" charset="0"/>
              </a:rPr>
              <a:t>&gt;Exemple</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texte&lt;/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20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"text-primary"</a:t>
            </a:r>
            <a:r>
              <a:rPr lang="fr-FR" sz="1600" dirty="0" smtClean="0">
                <a:solidFill>
                  <a:srgbClr val="F8F8F2"/>
                </a:solidFill>
                <a:latin typeface="Consolas" pitchFamily="49" charset="0"/>
                <a:ea typeface="Times New Roman" pitchFamily="18" charset="0"/>
                <a:cs typeface="Times New Roman" pitchFamily="18" charset="0"/>
              </a:rPr>
              <a:t>&gt;Exemple</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texte&lt;/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20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"text-success"</a:t>
            </a:r>
            <a:r>
              <a:rPr lang="fr-FR" sz="1600" dirty="0" smtClean="0">
                <a:solidFill>
                  <a:srgbClr val="F8F8F2"/>
                </a:solidFill>
                <a:latin typeface="Consolas" pitchFamily="49" charset="0"/>
                <a:ea typeface="Times New Roman" pitchFamily="18" charset="0"/>
                <a:cs typeface="Times New Roman" pitchFamily="18" charset="0"/>
              </a:rPr>
              <a:t>&gt;Exemple</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texte&lt;/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20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"text-info"</a:t>
            </a:r>
            <a:r>
              <a:rPr lang="fr-FR" sz="1600" dirty="0" smtClean="0">
                <a:solidFill>
                  <a:srgbClr val="F8F8F2"/>
                </a:solidFill>
                <a:latin typeface="Consolas" pitchFamily="49" charset="0"/>
                <a:ea typeface="Times New Roman" pitchFamily="18" charset="0"/>
                <a:cs typeface="Times New Roman" pitchFamily="18" charset="0"/>
              </a:rPr>
              <a:t>&gt;Exemple</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texte&lt;/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20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"text-warning"</a:t>
            </a:r>
            <a:r>
              <a:rPr lang="fr-FR" sz="1600" dirty="0" smtClean="0">
                <a:solidFill>
                  <a:srgbClr val="F8F8F2"/>
                </a:solidFill>
                <a:latin typeface="Consolas" pitchFamily="49" charset="0"/>
                <a:ea typeface="Times New Roman" pitchFamily="18" charset="0"/>
                <a:cs typeface="Times New Roman" pitchFamily="18" charset="0"/>
              </a:rPr>
              <a:t>&gt;Exemple</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texte&lt;/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a:p>
            <a:pPr lvl="0" eaLnBrk="0" fontAlgn="base" hangingPunct="0">
              <a:lnSpc>
                <a:spcPct val="20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"text-danger"</a:t>
            </a:r>
            <a:r>
              <a:rPr lang="fr-FR" sz="1600" dirty="0" smtClean="0">
                <a:solidFill>
                  <a:srgbClr val="F8F8F2"/>
                </a:solidFill>
                <a:latin typeface="Consolas" pitchFamily="49" charset="0"/>
                <a:ea typeface="Times New Roman" pitchFamily="18" charset="0"/>
                <a:cs typeface="Times New Roman" pitchFamily="18" charset="0"/>
              </a:rPr>
              <a:t>&gt;Exemple</a:t>
            </a:r>
            <a:r>
              <a:rPr lang="fr-FR" sz="1600" dirty="0" smtClean="0">
                <a:solidFill>
                  <a:srgbClr val="F8F8F2"/>
                </a:solidFill>
                <a:latin typeface="Calibri"/>
                <a:ea typeface="Times New Roman" pitchFamily="18" charset="0"/>
                <a:cs typeface="Times New Roman" pitchFamily="18" charset="0"/>
              </a:rPr>
              <a:t> </a:t>
            </a:r>
            <a:r>
              <a:rPr lang="fr-FR" sz="1600" dirty="0" smtClean="0">
                <a:solidFill>
                  <a:srgbClr val="F8F8F2"/>
                </a:solidFill>
                <a:latin typeface="Consolas" pitchFamily="49" charset="0"/>
                <a:ea typeface="Times New Roman" pitchFamily="18" charset="0"/>
                <a:cs typeface="Times New Roman" pitchFamily="18" charset="0"/>
              </a:rPr>
              <a:t>texte&lt;/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Arial" pitchFamily="34" charset="0"/>
              <a:cs typeface="Arial" pitchFamily="34" charset="0"/>
            </a:endParaRPr>
          </a:p>
        </p:txBody>
      </p:sp>
      <p:pic>
        <p:nvPicPr>
          <p:cNvPr id="2051" name="Picture 3"/>
          <p:cNvPicPr>
            <a:picLocks noChangeAspect="1" noChangeArrowheads="1"/>
          </p:cNvPicPr>
          <p:nvPr/>
        </p:nvPicPr>
        <p:blipFill>
          <a:blip r:embed="rId3"/>
          <a:srcRect/>
          <a:stretch>
            <a:fillRect/>
          </a:stretch>
        </p:blipFill>
        <p:spPr bwMode="auto">
          <a:xfrm>
            <a:off x="6538939" y="1919303"/>
            <a:ext cx="1819275" cy="3724275"/>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8" name="Flèche vers le bas 7"/>
          <p:cNvSpPr/>
          <p:nvPr/>
        </p:nvSpPr>
        <p:spPr>
          <a:xfrm rot="16200000">
            <a:off x="5607851" y="3429000"/>
            <a:ext cx="571504" cy="78581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Couleur</a:t>
            </a:r>
            <a:endParaRPr lang="fr-FR" dirty="0">
              <a:solidFill>
                <a:schemeClr val="bg1"/>
              </a:solidFill>
            </a:endParaRPr>
          </a:p>
        </p:txBody>
      </p:sp>
      <p:sp>
        <p:nvSpPr>
          <p:cNvPr id="6" name="Rectangle 5"/>
          <p:cNvSpPr/>
          <p:nvPr/>
        </p:nvSpPr>
        <p:spPr>
          <a:xfrm>
            <a:off x="478917" y="2470405"/>
            <a:ext cx="5052788" cy="1530099"/>
          </a:xfrm>
          <a:prstGeom prst="rect">
            <a:avLst/>
          </a:prstGeom>
          <a:solidFill>
            <a:schemeClr val="tx1"/>
          </a:solidFill>
          <a:effectLst>
            <a:outerShdw blurRad="63500" sx="102000" sy="102000" algn="ctr" rotWithShape="0">
              <a:prstClr val="black">
                <a:alpha val="40000"/>
              </a:prstClr>
            </a:outerShdw>
          </a:effectLst>
        </p:spPr>
        <p:txBody>
          <a:bodyPr wrap="square">
            <a:spAutoFit/>
          </a:bodyPr>
          <a:lstStyle/>
          <a:p>
            <a:pPr lvl="0" fontAlgn="base">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err="1" smtClean="0">
                <a:solidFill>
                  <a:srgbClr val="E6DB74"/>
                </a:solidFill>
                <a:latin typeface="Consolas" pitchFamily="49" charset="0"/>
                <a:ea typeface="Times New Roman" pitchFamily="18" charset="0"/>
                <a:cs typeface="Times New Roman" pitchFamily="18" charset="0"/>
              </a:rPr>
              <a:t>text</a:t>
            </a:r>
            <a:r>
              <a:rPr lang="fr-FR" sz="1600" dirty="0" smtClean="0">
                <a:solidFill>
                  <a:srgbClr val="E6DB74"/>
                </a:solidFill>
                <a:latin typeface="Consolas" pitchFamily="49" charset="0"/>
                <a:ea typeface="Times New Roman" pitchFamily="18" charset="0"/>
                <a:cs typeface="Times New Roman" pitchFamily="18" charset="0"/>
              </a:rPr>
              <a:t>-secondary"</a:t>
            </a:r>
            <a:r>
              <a:rPr lang="fr-FR" sz="1600" dirty="0" smtClean="0">
                <a:solidFill>
                  <a:srgbClr val="F8F8F2"/>
                </a:solidFill>
                <a:latin typeface="Consolas" pitchFamily="49" charset="0"/>
                <a:ea typeface="Times New Roman" pitchFamily="18" charset="0"/>
                <a:cs typeface="Times New Roman" pitchFamily="18" charset="0"/>
              </a:rPr>
              <a:t>&gt;Exemple texte&lt;/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err="1" smtClean="0">
                <a:solidFill>
                  <a:srgbClr val="E6DB74"/>
                </a:solidFill>
                <a:latin typeface="Consolas" pitchFamily="49" charset="0"/>
                <a:ea typeface="Times New Roman" pitchFamily="18" charset="0"/>
                <a:cs typeface="Times New Roman" pitchFamily="18" charset="0"/>
              </a:rPr>
              <a:t>text</a:t>
            </a:r>
            <a:r>
              <a:rPr lang="fr-FR" sz="1600" dirty="0" smtClean="0">
                <a:solidFill>
                  <a:srgbClr val="E6DB74"/>
                </a:solidFill>
                <a:latin typeface="Consolas" pitchFamily="49" charset="0"/>
                <a:ea typeface="Times New Roman" pitchFamily="18" charset="0"/>
                <a:cs typeface="Times New Roman" pitchFamily="18" charset="0"/>
              </a:rPr>
              <a:t>-dark"</a:t>
            </a:r>
            <a:r>
              <a:rPr lang="fr-FR" sz="1600" dirty="0" smtClean="0">
                <a:solidFill>
                  <a:srgbClr val="F8F8F2"/>
                </a:solidFill>
                <a:latin typeface="Consolas" pitchFamily="49" charset="0"/>
                <a:ea typeface="Times New Roman" pitchFamily="18" charset="0"/>
                <a:cs typeface="Times New Roman" pitchFamily="18" charset="0"/>
              </a:rPr>
              <a:t>&gt;Exemple texte&lt;/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err="1" smtClean="0">
                <a:solidFill>
                  <a:srgbClr val="E6DB74"/>
                </a:solidFill>
                <a:latin typeface="Consolas" pitchFamily="49" charset="0"/>
                <a:ea typeface="Times New Roman" pitchFamily="18" charset="0"/>
                <a:cs typeface="Times New Roman" pitchFamily="18" charset="0"/>
              </a:rPr>
              <a:t>text</a:t>
            </a:r>
            <a:r>
              <a:rPr lang="fr-FR" sz="1600" dirty="0" smtClean="0">
                <a:solidFill>
                  <a:srgbClr val="E6DB74"/>
                </a:solidFill>
                <a:latin typeface="Consolas" pitchFamily="49" charset="0"/>
                <a:ea typeface="Times New Roman" pitchFamily="18" charset="0"/>
                <a:cs typeface="Times New Roman" pitchFamily="18" charset="0"/>
              </a:rPr>
              <a:t>-body"</a:t>
            </a:r>
            <a:r>
              <a:rPr lang="fr-FR" sz="1600" dirty="0" smtClean="0">
                <a:solidFill>
                  <a:srgbClr val="F8F8F2"/>
                </a:solidFill>
                <a:latin typeface="Consolas" pitchFamily="49" charset="0"/>
                <a:ea typeface="Times New Roman" pitchFamily="18" charset="0"/>
                <a:cs typeface="Times New Roman" pitchFamily="18" charset="0"/>
              </a:rPr>
              <a:t>&gt;Exemple texte&lt;/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a:p>
            <a:pPr lvl="0" eaLnBrk="0" fontAlgn="base" hangingPunct="0">
              <a:lnSpc>
                <a:spcPct val="150000"/>
              </a:lnSpc>
              <a:spcBef>
                <a:spcPct val="0"/>
              </a:spcBef>
              <a:spcAft>
                <a:spcPct val="0"/>
              </a:spcAft>
            </a:pPr>
            <a:r>
              <a:rPr lang="fr-FR" sz="1600" dirty="0" smtClean="0">
                <a:solidFill>
                  <a:srgbClr val="F8F8F2"/>
                </a:solidFill>
                <a:latin typeface="Consolas" pitchFamily="49" charset="0"/>
                <a:ea typeface="Times New Roman" pitchFamily="18" charset="0"/>
                <a:cs typeface="Times New Roman" pitchFamily="18" charset="0"/>
              </a:rPr>
              <a:t>&lt;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 </a:t>
            </a:r>
            <a:r>
              <a:rPr lang="fr-FR" sz="1600" dirty="0" smtClean="0">
                <a:solidFill>
                  <a:srgbClr val="A6E22E"/>
                </a:solidFill>
                <a:latin typeface="Consolas" pitchFamily="49" charset="0"/>
                <a:ea typeface="Times New Roman" pitchFamily="18" charset="0"/>
                <a:cs typeface="Times New Roman" pitchFamily="18" charset="0"/>
              </a:rPr>
              <a:t>class</a:t>
            </a:r>
            <a:r>
              <a:rPr lang="fr-FR" sz="1600" dirty="0" smtClean="0">
                <a:solidFill>
                  <a:srgbClr val="F8F8F2"/>
                </a:solidFill>
                <a:latin typeface="Consolas" pitchFamily="49" charset="0"/>
                <a:ea typeface="Times New Roman" pitchFamily="18" charset="0"/>
                <a:cs typeface="Times New Roman" pitchFamily="18" charset="0"/>
              </a:rPr>
              <a:t>=</a:t>
            </a:r>
            <a:r>
              <a:rPr lang="fr-FR" sz="1600" dirty="0" smtClean="0">
                <a:solidFill>
                  <a:srgbClr val="E6DB74"/>
                </a:solidFill>
                <a:latin typeface="Consolas" pitchFamily="49" charset="0"/>
                <a:ea typeface="Times New Roman" pitchFamily="18" charset="0"/>
                <a:cs typeface="Times New Roman" pitchFamily="18" charset="0"/>
              </a:rPr>
              <a:t>"</a:t>
            </a:r>
            <a:r>
              <a:rPr lang="fr-FR" sz="1600" dirty="0" err="1" smtClean="0">
                <a:solidFill>
                  <a:srgbClr val="E6DB74"/>
                </a:solidFill>
                <a:latin typeface="Consolas" pitchFamily="49" charset="0"/>
                <a:ea typeface="Times New Roman" pitchFamily="18" charset="0"/>
                <a:cs typeface="Times New Roman" pitchFamily="18" charset="0"/>
              </a:rPr>
              <a:t>text</a:t>
            </a:r>
            <a:r>
              <a:rPr lang="fr-FR" sz="1600" dirty="0" smtClean="0">
                <a:solidFill>
                  <a:srgbClr val="E6DB74"/>
                </a:solidFill>
                <a:latin typeface="Consolas" pitchFamily="49" charset="0"/>
                <a:ea typeface="Times New Roman" pitchFamily="18" charset="0"/>
                <a:cs typeface="Times New Roman" pitchFamily="18" charset="0"/>
              </a:rPr>
              <a:t>-white"</a:t>
            </a:r>
            <a:r>
              <a:rPr lang="fr-FR" sz="1600" dirty="0" smtClean="0">
                <a:solidFill>
                  <a:srgbClr val="F8F8F2"/>
                </a:solidFill>
                <a:latin typeface="Consolas" pitchFamily="49" charset="0"/>
                <a:ea typeface="Times New Roman" pitchFamily="18" charset="0"/>
                <a:cs typeface="Times New Roman" pitchFamily="18" charset="0"/>
              </a:rPr>
              <a:t>&gt;Exemple texte&lt;/</a:t>
            </a:r>
            <a:r>
              <a:rPr lang="fr-FR" sz="1600" dirty="0" smtClean="0">
                <a:solidFill>
                  <a:srgbClr val="F92672"/>
                </a:solidFill>
                <a:latin typeface="Consolas" pitchFamily="49" charset="0"/>
                <a:ea typeface="Times New Roman" pitchFamily="18" charset="0"/>
                <a:cs typeface="Times New Roman" pitchFamily="18" charset="0"/>
              </a:rPr>
              <a:t>p</a:t>
            </a:r>
            <a:r>
              <a:rPr lang="fr-FR" sz="1600" dirty="0" smtClean="0">
                <a:solidFill>
                  <a:srgbClr val="F8F8F2"/>
                </a:solidFill>
                <a:latin typeface="Consolas" pitchFamily="49" charset="0"/>
                <a:ea typeface="Times New Roman" pitchFamily="18" charset="0"/>
                <a:cs typeface="Times New Roman" pitchFamily="18" charset="0"/>
              </a:rPr>
              <a:t>&gt;</a:t>
            </a:r>
            <a:endParaRPr lang="fr-FR" sz="1600" dirty="0" smtClean="0">
              <a:latin typeface="Consolas" pitchFamily="49" charset="0"/>
              <a:cs typeface="Arial" pitchFamily="34" charset="0"/>
            </a:endParaRPr>
          </a:p>
        </p:txBody>
      </p:sp>
      <p:sp>
        <p:nvSpPr>
          <p:cNvPr id="9" name="Flèche vers le bas 8"/>
          <p:cNvSpPr/>
          <p:nvPr/>
        </p:nvSpPr>
        <p:spPr>
          <a:xfrm rot="16200000">
            <a:off x="5853176" y="2857496"/>
            <a:ext cx="571504" cy="78581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pic>
        <p:nvPicPr>
          <p:cNvPr id="39937" name="Picture 1"/>
          <p:cNvPicPr>
            <a:picLocks noChangeAspect="1" noChangeArrowheads="1"/>
          </p:cNvPicPr>
          <p:nvPr/>
        </p:nvPicPr>
        <p:blipFill>
          <a:blip r:embed="rId3"/>
          <a:srcRect/>
          <a:stretch>
            <a:fillRect/>
          </a:stretch>
        </p:blipFill>
        <p:spPr bwMode="auto">
          <a:xfrm>
            <a:off x="6694023" y="1928802"/>
            <a:ext cx="1878505" cy="2643206"/>
          </a:xfrm>
          <a:prstGeom prst="rect">
            <a:avLst/>
          </a:prstGeom>
          <a:noFill/>
          <a:ln w="9525">
            <a:noFill/>
            <a:miter lim="800000"/>
            <a:headEnd/>
            <a:tailEnd/>
          </a:ln>
          <a:effectLst>
            <a:glow rad="101600">
              <a:schemeClr val="tx2">
                <a:lumMod val="40000"/>
                <a:lumOff val="6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Bootstrap : </a:t>
            </a:r>
            <a:r>
              <a:rPr lang="fr-FR" dirty="0" smtClean="0">
                <a:solidFill>
                  <a:schemeClr val="bg1"/>
                </a:solidFill>
              </a:rPr>
              <a:t>Table</a:t>
            </a:r>
            <a:endParaRPr lang="fr-FR" dirty="0">
              <a:solidFill>
                <a:schemeClr val="bg1"/>
              </a:solidFill>
            </a:endParaRPr>
          </a:p>
        </p:txBody>
      </p:sp>
      <p:sp>
        <p:nvSpPr>
          <p:cNvPr id="6" name="Rectangle 5"/>
          <p:cNvSpPr/>
          <p:nvPr/>
        </p:nvSpPr>
        <p:spPr>
          <a:xfrm>
            <a:off x="214282" y="1668742"/>
            <a:ext cx="8715436" cy="4832092"/>
          </a:xfrm>
          <a:prstGeom prst="rect">
            <a:avLst/>
          </a:prstGeom>
          <a:solidFill>
            <a:schemeClr val="tx1"/>
          </a:solidFill>
          <a:effectLst>
            <a:glow rad="101600">
              <a:schemeClr val="tx2">
                <a:lumMod val="60000"/>
                <a:lumOff val="40000"/>
                <a:alpha val="60000"/>
              </a:schemeClr>
            </a:glow>
          </a:effectLst>
        </p:spPr>
        <p:txBody>
          <a:bodyPr wrap="square">
            <a:spAutoFit/>
          </a:bodyPr>
          <a:lstStyle/>
          <a:p>
            <a:pPr lvl="0" fontAlgn="base">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&lt;</a:t>
            </a:r>
            <a:r>
              <a:rPr lang="fr-FR" sz="1400" dirty="0" smtClean="0">
                <a:solidFill>
                  <a:srgbClr val="F92672"/>
                </a:solidFill>
                <a:latin typeface="Consolas" pitchFamily="49" charset="0"/>
                <a:ea typeface="Times New Roman" pitchFamily="18" charset="0"/>
                <a:cs typeface="Times New Roman" pitchFamily="18" charset="0"/>
              </a:rPr>
              <a:t>table</a:t>
            </a:r>
            <a:r>
              <a:rPr lang="fr-FR" sz="1400" dirty="0" smtClean="0">
                <a:solidFill>
                  <a:srgbClr val="F8F8F2"/>
                </a:solidFill>
                <a:latin typeface="Consolas" pitchFamily="49" charset="0"/>
                <a:ea typeface="Times New Roman" pitchFamily="18" charset="0"/>
                <a:cs typeface="Times New Roman" pitchFamily="18" charset="0"/>
              </a:rPr>
              <a:t> </a:t>
            </a:r>
            <a:r>
              <a:rPr lang="fr-FR" sz="1400" dirty="0" smtClean="0">
                <a:solidFill>
                  <a:srgbClr val="A6E22E"/>
                </a:solidFill>
                <a:latin typeface="Consolas" pitchFamily="49" charset="0"/>
                <a:ea typeface="Times New Roman" pitchFamily="18" charset="0"/>
                <a:cs typeface="Times New Roman" pitchFamily="18" charset="0"/>
              </a:rPr>
              <a:t>class</a:t>
            </a:r>
            <a:r>
              <a:rPr lang="fr-FR" sz="1400" dirty="0" smtClean="0">
                <a:solidFill>
                  <a:srgbClr val="F8F8F2"/>
                </a:solidFill>
                <a:latin typeface="Consolas" pitchFamily="49" charset="0"/>
                <a:ea typeface="Times New Roman" pitchFamily="18" charset="0"/>
                <a:cs typeface="Times New Roman" pitchFamily="18" charset="0"/>
              </a:rPr>
              <a:t>=</a:t>
            </a:r>
            <a:r>
              <a:rPr lang="fr-FR" sz="1400" dirty="0" smtClean="0">
                <a:solidFill>
                  <a:srgbClr val="E6DB74"/>
                </a:solidFill>
                <a:latin typeface="Consolas" pitchFamily="49" charset="0"/>
                <a:ea typeface="Times New Roman" pitchFamily="18" charset="0"/>
                <a:cs typeface="Times New Roman" pitchFamily="18" charset="0"/>
              </a:rPr>
              <a:t>"table"</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tr</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th</a:t>
            </a:r>
            <a:r>
              <a:rPr lang="fr-FR" sz="1400" dirty="0" smtClean="0">
                <a:solidFill>
                  <a:srgbClr val="F8F8F2"/>
                </a:solidFill>
                <a:latin typeface="Consolas" pitchFamily="49" charset="0"/>
                <a:ea typeface="Times New Roman" pitchFamily="18" charset="0"/>
                <a:cs typeface="Times New Roman" pitchFamily="18" charset="0"/>
              </a:rPr>
              <a:t>&gt;Nom&lt;/</a:t>
            </a:r>
            <a:r>
              <a:rPr lang="fr-FR" sz="1400" dirty="0" smtClean="0">
                <a:solidFill>
                  <a:srgbClr val="F92672"/>
                </a:solidFill>
                <a:latin typeface="Consolas" pitchFamily="49" charset="0"/>
                <a:ea typeface="Times New Roman" pitchFamily="18" charset="0"/>
                <a:cs typeface="Times New Roman" pitchFamily="18" charset="0"/>
              </a:rPr>
              <a:t>th</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th</a:t>
            </a:r>
            <a:r>
              <a:rPr lang="fr-FR" sz="1400" dirty="0" smtClean="0">
                <a:solidFill>
                  <a:srgbClr val="F8F8F2"/>
                </a:solidFill>
                <a:latin typeface="Consolas" pitchFamily="49" charset="0"/>
                <a:ea typeface="Times New Roman" pitchFamily="18" charset="0"/>
                <a:cs typeface="Times New Roman" pitchFamily="18" charset="0"/>
              </a:rPr>
              <a:t>&gt;Prénom&lt;/</a:t>
            </a:r>
            <a:r>
              <a:rPr lang="fr-FR" sz="1400" dirty="0" smtClean="0">
                <a:solidFill>
                  <a:srgbClr val="F92672"/>
                </a:solidFill>
                <a:latin typeface="Consolas" pitchFamily="49" charset="0"/>
                <a:ea typeface="Times New Roman" pitchFamily="18" charset="0"/>
                <a:cs typeface="Times New Roman" pitchFamily="18" charset="0"/>
              </a:rPr>
              <a:t>th</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th</a:t>
            </a:r>
            <a:r>
              <a:rPr lang="fr-FR" sz="1400" dirty="0" smtClean="0">
                <a:solidFill>
                  <a:srgbClr val="F8F8F2"/>
                </a:solidFill>
                <a:latin typeface="Consolas" pitchFamily="49" charset="0"/>
                <a:ea typeface="Times New Roman" pitchFamily="18" charset="0"/>
                <a:cs typeface="Times New Roman" pitchFamily="18" charset="0"/>
              </a:rPr>
              <a:t>&gt;Age&lt;/</a:t>
            </a:r>
            <a:r>
              <a:rPr lang="fr-FR" sz="1400" dirty="0" smtClean="0">
                <a:solidFill>
                  <a:srgbClr val="F92672"/>
                </a:solidFill>
                <a:latin typeface="Consolas" pitchFamily="49" charset="0"/>
                <a:ea typeface="Times New Roman" pitchFamily="18" charset="0"/>
                <a:cs typeface="Times New Roman" pitchFamily="18" charset="0"/>
              </a:rPr>
              <a:t>th</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tr</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tr</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&gt;John&lt;/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&gt;Doe&lt;/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&gt;34&lt;/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tr</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tr</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&gt;Mary&lt;/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&gt;Moe&lt;/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&gt;16&lt;/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tr</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tr</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&gt;July&lt;/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&gt;Dooley&lt;/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&gt;3&lt;/</a:t>
            </a:r>
            <a:r>
              <a:rPr lang="fr-FR" sz="1400" dirty="0" smtClean="0">
                <a:solidFill>
                  <a:srgbClr val="F92672"/>
                </a:solidFill>
                <a:latin typeface="Consolas" pitchFamily="49" charset="0"/>
                <a:ea typeface="Times New Roman" pitchFamily="18" charset="0"/>
                <a:cs typeface="Times New Roman" pitchFamily="18" charset="0"/>
              </a:rPr>
              <a:t>td</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    &lt;/</a:t>
            </a:r>
            <a:r>
              <a:rPr lang="fr-FR" sz="1400" dirty="0" smtClean="0">
                <a:solidFill>
                  <a:srgbClr val="F92672"/>
                </a:solidFill>
                <a:latin typeface="Consolas" pitchFamily="49" charset="0"/>
                <a:ea typeface="Times New Roman" pitchFamily="18" charset="0"/>
                <a:cs typeface="Times New Roman" pitchFamily="18" charset="0"/>
              </a:rPr>
              <a:t>tr</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F8F8F2"/>
                </a:solidFill>
                <a:latin typeface="Consolas" pitchFamily="49" charset="0"/>
                <a:ea typeface="Times New Roman" pitchFamily="18" charset="0"/>
                <a:cs typeface="Times New Roman" pitchFamily="18" charset="0"/>
              </a:rPr>
              <a:t>&lt;/</a:t>
            </a:r>
            <a:r>
              <a:rPr lang="fr-FR" sz="1400" dirty="0" smtClean="0">
                <a:solidFill>
                  <a:srgbClr val="F92672"/>
                </a:solidFill>
                <a:latin typeface="Consolas" pitchFamily="49" charset="0"/>
                <a:ea typeface="Times New Roman" pitchFamily="18" charset="0"/>
                <a:cs typeface="Times New Roman" pitchFamily="18" charset="0"/>
              </a:rPr>
              <a:t>table</a:t>
            </a:r>
            <a:r>
              <a:rPr lang="fr-FR" sz="1400" dirty="0" smtClean="0">
                <a:solidFill>
                  <a:srgbClr val="F8F8F2"/>
                </a:solidFill>
                <a:latin typeface="Consolas" pitchFamily="49" charset="0"/>
                <a:ea typeface="Times New Roman" pitchFamily="18" charset="0"/>
                <a:cs typeface="Times New Roman" pitchFamily="18" charset="0"/>
              </a:rPr>
              <a:t>&gt;</a:t>
            </a:r>
            <a:endParaRPr lang="fr-FR" sz="1400" dirty="0" smtClean="0">
              <a:latin typeface="Consolas" pitchFamily="49" charset="0"/>
              <a:cs typeface="Arial" pitchFamily="34" charset="0"/>
            </a:endParaRPr>
          </a:p>
        </p:txBody>
      </p:sp>
      <p:pic>
        <p:nvPicPr>
          <p:cNvPr id="7" name="Picture 2"/>
          <p:cNvPicPr>
            <a:picLocks noChangeAspect="1" noChangeArrowheads="1"/>
          </p:cNvPicPr>
          <p:nvPr/>
        </p:nvPicPr>
        <p:blipFill>
          <a:blip r:embed="rId3"/>
          <a:srcRect/>
          <a:stretch>
            <a:fillRect/>
          </a:stretch>
        </p:blipFill>
        <p:spPr bwMode="auto">
          <a:xfrm>
            <a:off x="3929058" y="2096144"/>
            <a:ext cx="4500594" cy="1690046"/>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62528</TotalTime>
  <Words>878</Words>
  <Application>Microsoft Office PowerPoint</Application>
  <PresentationFormat>Affichage à l'écran (4:3)</PresentationFormat>
  <Paragraphs>333</Paragraphs>
  <Slides>27</Slides>
  <Notes>25</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Module</vt:lpstr>
      <vt:lpstr>Diapositive 1</vt:lpstr>
      <vt:lpstr>Bootstrap : Introduction </vt:lpstr>
      <vt:lpstr>Bootstrap : Introduction </vt:lpstr>
      <vt:lpstr>Bootstrap : Utilisation </vt:lpstr>
      <vt:lpstr>Bootstrap : La grille &amp; classes </vt:lpstr>
      <vt:lpstr>Bootstrap : La grille &amp; classes </vt:lpstr>
      <vt:lpstr>Bootstrap : Couleur</vt:lpstr>
      <vt:lpstr>Bootstrap : Couleur</vt:lpstr>
      <vt:lpstr>Bootstrap : Table</vt:lpstr>
      <vt:lpstr>Bootstrap : Table</vt:lpstr>
      <vt:lpstr>Bootstrap : Image</vt:lpstr>
      <vt:lpstr>Bootstrap : Formulaire</vt:lpstr>
      <vt:lpstr>Bootstrap : Boutons</vt:lpstr>
      <vt:lpstr>Bootstrap : Groupe de Boutons</vt:lpstr>
      <vt:lpstr>Bootstrap : Groupe de Boutons</vt:lpstr>
      <vt:lpstr>Bootstrap : Listes</vt:lpstr>
      <vt:lpstr>Bootstrap : Listes</vt:lpstr>
      <vt:lpstr>Bootstrap : Cartes</vt:lpstr>
      <vt:lpstr>Bootstrap : Cartes</vt:lpstr>
      <vt:lpstr>Bootstrap : Barre de navigation</vt:lpstr>
      <vt:lpstr>Bootstrap : Barre de navigation</vt:lpstr>
      <vt:lpstr>Bootstrap : Barre de navigation</vt:lpstr>
      <vt:lpstr>Bootstrap : Barre de navigation</vt:lpstr>
      <vt:lpstr>Bootstrap : Groupe input</vt:lpstr>
      <vt:lpstr>Bootstrap : Pagination</vt:lpstr>
      <vt:lpstr>Bootstrap : Exercice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programmation orientée objet en PHP</dc:title>
  <dc:creator>LENOVO</dc:creator>
  <cp:lastModifiedBy>Mohammed Bahri</cp:lastModifiedBy>
  <cp:revision>1211</cp:revision>
  <dcterms:created xsi:type="dcterms:W3CDTF">2018-02-02T16:47:11Z</dcterms:created>
  <dcterms:modified xsi:type="dcterms:W3CDTF">2023-08-21T08:34:55Z</dcterms:modified>
</cp:coreProperties>
</file>