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3"/>
  </p:notesMasterIdLst>
  <p:sldIdLst>
    <p:sldId id="256" r:id="rId2"/>
    <p:sldId id="908" r:id="rId3"/>
    <p:sldId id="860" r:id="rId4"/>
    <p:sldId id="909" r:id="rId5"/>
    <p:sldId id="910" r:id="rId6"/>
    <p:sldId id="913" r:id="rId7"/>
    <p:sldId id="914" r:id="rId8"/>
    <p:sldId id="922" r:id="rId9"/>
    <p:sldId id="924" r:id="rId10"/>
    <p:sldId id="928" r:id="rId11"/>
    <p:sldId id="929" r:id="rId12"/>
    <p:sldId id="930" r:id="rId13"/>
    <p:sldId id="931" r:id="rId14"/>
    <p:sldId id="933" r:id="rId15"/>
    <p:sldId id="934" r:id="rId16"/>
    <p:sldId id="936" r:id="rId17"/>
    <p:sldId id="938" r:id="rId18"/>
    <p:sldId id="939" r:id="rId19"/>
    <p:sldId id="940" r:id="rId20"/>
    <p:sldId id="942" r:id="rId21"/>
    <p:sldId id="943" r:id="rId22"/>
    <p:sldId id="944" r:id="rId23"/>
    <p:sldId id="945" r:id="rId24"/>
    <p:sldId id="946" r:id="rId25"/>
    <p:sldId id="975" r:id="rId26"/>
    <p:sldId id="952" r:id="rId27"/>
    <p:sldId id="918" r:id="rId28"/>
    <p:sldId id="947" r:id="rId29"/>
    <p:sldId id="972" r:id="rId30"/>
    <p:sldId id="977" r:id="rId31"/>
    <p:sldId id="979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 autoAdjust="0"/>
    <p:restoredTop sz="68459" autoAdjust="0"/>
  </p:normalViewPr>
  <p:slideViewPr>
    <p:cSldViewPr>
      <p:cViewPr>
        <p:scale>
          <a:sx n="80" d="100"/>
          <a:sy n="80" d="100"/>
        </p:scale>
        <p:origin x="-876" y="-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3F6AB-7B06-4CD2-823E-9A219613C251}" type="datetimeFigureOut">
              <a:rPr lang="fr-FR" smtClean="0"/>
              <a:pPr/>
              <a:t>28/08/2023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C2BD2-5F71-46A3-BEA0-670831EF3A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&lt;!DOCTYPE html&gt;</a:t>
            </a:r>
          </a:p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&lt;script </a:t>
            </a:r>
            <a:r>
              <a:rPr lang="fr-FR" dirty="0" err="1" smtClean="0"/>
              <a:t>src</a:t>
            </a:r>
            <a:r>
              <a:rPr lang="fr-FR" dirty="0" smtClean="0"/>
              <a:t>="https://ajax.googleapis.com/ajax/libs/jquery/1.7.2/jquery.min.js"&gt;&lt;/script&gt;</a:t>
            </a:r>
          </a:p>
          <a:p>
            <a:r>
              <a:rPr lang="fr-FR" dirty="0" smtClean="0"/>
              <a:t>&lt;script&gt;</a:t>
            </a:r>
          </a:p>
          <a:p>
            <a:r>
              <a:rPr lang="fr-FR" dirty="0" smtClean="0"/>
              <a:t>$(document).</a:t>
            </a:r>
            <a:r>
              <a:rPr lang="fr-FR" dirty="0" err="1" smtClean="0"/>
              <a:t>ready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var </a:t>
            </a:r>
            <a:r>
              <a:rPr lang="fr-FR" dirty="0" err="1" smtClean="0"/>
              <a:t>taillePoliceInitiale</a:t>
            </a:r>
            <a:r>
              <a:rPr lang="fr-FR" dirty="0" smtClean="0"/>
              <a:t> = $('p').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fontSize</a:t>
            </a:r>
            <a:r>
              <a:rPr lang="fr-FR" dirty="0" smtClean="0"/>
              <a:t>');</a:t>
            </a:r>
          </a:p>
          <a:p>
            <a:r>
              <a:rPr lang="fr-FR" dirty="0" smtClean="0"/>
              <a:t>$('p').click(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if( $(</a:t>
            </a:r>
            <a:r>
              <a:rPr lang="fr-FR" dirty="0" err="1" smtClean="0"/>
              <a:t>this</a:t>
            </a:r>
            <a:r>
              <a:rPr lang="fr-FR" dirty="0" smtClean="0"/>
              <a:t>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fontSize</a:t>
            </a:r>
            <a:r>
              <a:rPr lang="fr-FR" dirty="0" smtClean="0"/>
              <a:t>') != '100px' ){</a:t>
            </a:r>
          </a:p>
          <a:p>
            <a:r>
              <a:rPr lang="fr-FR" dirty="0" smtClean="0"/>
              <a:t>    $(</a:t>
            </a:r>
            <a:r>
              <a:rPr lang="fr-FR" dirty="0" err="1" smtClean="0"/>
              <a:t>this</a:t>
            </a:r>
            <a:r>
              <a:rPr lang="fr-FR" dirty="0" smtClean="0"/>
              <a:t>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fontSize</a:t>
            </a:r>
            <a:r>
              <a:rPr lang="fr-FR" dirty="0" smtClean="0"/>
              <a:t>', '100px');</a:t>
            </a:r>
          </a:p>
          <a:p>
            <a:r>
              <a:rPr lang="fr-FR" dirty="0" smtClean="0"/>
              <a:t>  } </a:t>
            </a:r>
            <a:r>
              <a:rPr lang="fr-FR" dirty="0" err="1" smtClean="0"/>
              <a:t>else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  $(</a:t>
            </a:r>
            <a:r>
              <a:rPr lang="fr-FR" dirty="0" err="1" smtClean="0"/>
              <a:t>this</a:t>
            </a:r>
            <a:r>
              <a:rPr lang="fr-FR" dirty="0" smtClean="0"/>
              <a:t>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fontSize</a:t>
            </a:r>
            <a:r>
              <a:rPr lang="fr-FR" dirty="0" smtClean="0"/>
              <a:t>', </a:t>
            </a:r>
            <a:r>
              <a:rPr lang="fr-FR" dirty="0" err="1" smtClean="0"/>
              <a:t>taillePoliceInitiale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 }</a:t>
            </a:r>
          </a:p>
          <a:p>
            <a:r>
              <a:rPr lang="fr-FR" dirty="0" smtClean="0"/>
              <a:t>});</a:t>
            </a:r>
          </a:p>
          <a:p>
            <a:r>
              <a:rPr lang="fr-FR" dirty="0" smtClean="0"/>
              <a:t>});</a:t>
            </a:r>
          </a:p>
          <a:p>
            <a:r>
              <a:rPr lang="fr-FR" dirty="0" smtClean="0"/>
              <a:t>&lt;/script&gt;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&lt;body&gt;</a:t>
            </a:r>
          </a:p>
          <a:p>
            <a:r>
              <a:rPr lang="fr-FR" dirty="0" smtClean="0"/>
              <a:t>&lt;p style="font-size: 50px;"&gt;Mon texte qui s'agrandit&lt;/p&gt;</a:t>
            </a:r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&lt;!DOCTYPE html&gt;</a:t>
            </a:r>
          </a:p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&lt;script </a:t>
            </a:r>
            <a:r>
              <a:rPr lang="fr-FR" dirty="0" err="1" smtClean="0"/>
              <a:t>src</a:t>
            </a:r>
            <a:r>
              <a:rPr lang="fr-FR" dirty="0" smtClean="0"/>
              <a:t>="https://ajax.googleapis.com/ajax/libs/jquery/1.7.2/jquery.min.js"&gt;&lt;/script&gt;</a:t>
            </a:r>
          </a:p>
          <a:p>
            <a:r>
              <a:rPr lang="fr-FR" dirty="0" smtClean="0"/>
              <a:t>&lt;script&gt;</a:t>
            </a:r>
          </a:p>
          <a:p>
            <a:r>
              <a:rPr lang="fr-FR" dirty="0" smtClean="0"/>
              <a:t>$(document).</a:t>
            </a:r>
            <a:r>
              <a:rPr lang="fr-FR" dirty="0" err="1" smtClean="0"/>
              <a:t>ready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var taillePoliceInitiale = $('p').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fontSize</a:t>
            </a:r>
            <a:r>
              <a:rPr lang="fr-FR" dirty="0" smtClean="0"/>
              <a:t>');</a:t>
            </a:r>
          </a:p>
          <a:p>
            <a:r>
              <a:rPr lang="fr-FR" dirty="0" smtClean="0"/>
              <a:t>$('p').click(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if( $(</a:t>
            </a:r>
            <a:r>
              <a:rPr lang="fr-FR" dirty="0" err="1" smtClean="0"/>
              <a:t>this</a:t>
            </a:r>
            <a:r>
              <a:rPr lang="fr-FR" dirty="0" smtClean="0"/>
              <a:t>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fontSize</a:t>
            </a:r>
            <a:r>
              <a:rPr lang="fr-FR" dirty="0" smtClean="0"/>
              <a:t>') != '100px' ){</a:t>
            </a:r>
          </a:p>
          <a:p>
            <a:r>
              <a:rPr lang="fr-FR" dirty="0" smtClean="0"/>
              <a:t>    $(</a:t>
            </a:r>
            <a:r>
              <a:rPr lang="fr-FR" dirty="0" err="1" smtClean="0"/>
              <a:t>this</a:t>
            </a:r>
            <a:r>
              <a:rPr lang="fr-FR" dirty="0" smtClean="0"/>
              <a:t>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fontSize</a:t>
            </a:r>
            <a:r>
              <a:rPr lang="fr-FR" dirty="0" smtClean="0"/>
              <a:t>', '100px');</a:t>
            </a:r>
          </a:p>
          <a:p>
            <a:r>
              <a:rPr lang="fr-FR" dirty="0" smtClean="0"/>
              <a:t>  } </a:t>
            </a:r>
            <a:r>
              <a:rPr lang="fr-FR" dirty="0" err="1" smtClean="0"/>
              <a:t>else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  $(this).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fontSize</a:t>
            </a:r>
            <a:r>
              <a:rPr lang="fr-FR" dirty="0" smtClean="0"/>
              <a:t>', taillePoliceInitiale);</a:t>
            </a:r>
          </a:p>
          <a:p>
            <a:r>
              <a:rPr lang="fr-FR" dirty="0" smtClean="0"/>
              <a:t>  }</a:t>
            </a:r>
          </a:p>
          <a:p>
            <a:r>
              <a:rPr lang="fr-FR" dirty="0" smtClean="0"/>
              <a:t>});</a:t>
            </a:r>
          </a:p>
          <a:p>
            <a:r>
              <a:rPr lang="fr-FR" dirty="0" smtClean="0"/>
              <a:t>});</a:t>
            </a:r>
          </a:p>
          <a:p>
            <a:r>
              <a:rPr lang="fr-FR" dirty="0" smtClean="0"/>
              <a:t>&lt;/script&gt;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&lt;body&gt;</a:t>
            </a:r>
          </a:p>
          <a:p>
            <a:r>
              <a:rPr lang="fr-FR" dirty="0" smtClean="0"/>
              <a:t>&lt;p style="font-size: 50px;"&gt;Mon texte qui s'agrandit&lt;/p&gt;</a:t>
            </a:r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&lt;script </a:t>
            </a:r>
            <a:r>
              <a:rPr lang="fr-FR" dirty="0" err="1" smtClean="0"/>
              <a:t>src</a:t>
            </a:r>
            <a:r>
              <a:rPr lang="fr-FR" dirty="0" smtClean="0"/>
              <a:t>="https://ajax.googleapis.com/ajax/libs/jquery/1.7.2/jquery.min.js"&gt;&lt;/script&gt;</a:t>
            </a:r>
          </a:p>
          <a:p>
            <a:r>
              <a:rPr lang="fr-FR" dirty="0" smtClean="0"/>
              <a:t>  &lt;script&gt;</a:t>
            </a:r>
          </a:p>
          <a:p>
            <a:r>
              <a:rPr lang="fr-FR" dirty="0" smtClean="0"/>
              <a:t>  $(document).</a:t>
            </a:r>
            <a:r>
              <a:rPr lang="fr-FR" dirty="0" err="1" smtClean="0"/>
              <a:t>ready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 err="1" smtClean="0"/>
              <a:t>couleurInitiale</a:t>
            </a:r>
            <a:r>
              <a:rPr lang="fr-FR" dirty="0" smtClean="0"/>
              <a:t> =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');</a:t>
            </a:r>
          </a:p>
          <a:p>
            <a:r>
              <a:rPr lang="fr-FR" dirty="0" smtClean="0"/>
              <a:t>  </a:t>
            </a:r>
          </a:p>
          <a:p>
            <a:r>
              <a:rPr lang="fr-FR" dirty="0" smtClean="0"/>
              <a:t>  $('#bouton1').click(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endParaRPr lang="fr-FR" dirty="0" smtClean="0"/>
          </a:p>
          <a:p>
            <a:r>
              <a:rPr lang="fr-FR" dirty="0" smtClean="0"/>
              <a:t>    if( $('#rectangle').</a:t>
            </a:r>
            <a:r>
              <a:rPr lang="fr-FR" dirty="0" err="1" smtClean="0"/>
              <a:t>height</a:t>
            </a:r>
            <a:r>
              <a:rPr lang="fr-FR" dirty="0" smtClean="0"/>
              <a:t>() &lt; 100 ) {</a:t>
            </a:r>
          </a:p>
          <a:p>
            <a:r>
              <a:rPr lang="fr-FR" dirty="0" smtClean="0"/>
              <a:t>  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height</a:t>
            </a:r>
            <a:r>
              <a:rPr lang="fr-FR" dirty="0" smtClean="0"/>
              <a:t>', $('#rectangle').</a:t>
            </a:r>
            <a:r>
              <a:rPr lang="fr-FR" dirty="0" err="1" smtClean="0"/>
              <a:t>height</a:t>
            </a:r>
            <a:r>
              <a:rPr lang="fr-FR" dirty="0" smtClean="0"/>
              <a:t>()+10+"px");</a:t>
            </a:r>
          </a:p>
          <a:p>
            <a:r>
              <a:rPr lang="fr-FR" dirty="0" smtClean="0"/>
              <a:t>    } </a:t>
            </a:r>
            <a:r>
              <a:rPr lang="fr-FR" dirty="0" err="1" smtClean="0"/>
              <a:t>else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height</a:t>
            </a:r>
            <a:r>
              <a:rPr lang="fr-FR" dirty="0" smtClean="0"/>
              <a:t>', '10px');</a:t>
            </a:r>
          </a:p>
          <a:p>
            <a:r>
              <a:rPr lang="fr-FR" dirty="0" smtClean="0"/>
              <a:t>    }</a:t>
            </a:r>
          </a:p>
          <a:p>
            <a:endParaRPr lang="fr-FR" dirty="0" smtClean="0"/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$('#bouton2').click(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', 'green');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$('#bouton3').click(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', </a:t>
            </a:r>
            <a:r>
              <a:rPr lang="fr-FR" dirty="0" err="1" smtClean="0"/>
              <a:t>couleurInitiale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$('#bouton4').click(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('display', 'none');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$('#bouton5').click(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('display', 'block');</a:t>
            </a:r>
          </a:p>
          <a:p>
            <a:r>
              <a:rPr lang="fr-FR" dirty="0" smtClean="0"/>
              <a:t>  });</a:t>
            </a:r>
          </a:p>
          <a:p>
            <a:r>
              <a:rPr lang="fr-FR" dirty="0" smtClean="0"/>
              <a:t>});</a:t>
            </a:r>
          </a:p>
          <a:p>
            <a:endParaRPr lang="fr-FR" dirty="0" smtClean="0"/>
          </a:p>
          <a:p>
            <a:r>
              <a:rPr lang="fr-FR" dirty="0" smtClean="0"/>
              <a:t>&lt;/script&gt;</a:t>
            </a:r>
          </a:p>
          <a:p>
            <a:r>
              <a:rPr lang="fr-FR" dirty="0" smtClean="0"/>
              <a:t>&lt;style&gt;</a:t>
            </a:r>
          </a:p>
          <a:p>
            <a:r>
              <a:rPr lang="fr-FR" dirty="0" smtClean="0"/>
              <a:t>	#rectangle { background:#356188; </a:t>
            </a:r>
            <a:r>
              <a:rPr lang="fr-FR" dirty="0" err="1" smtClean="0"/>
              <a:t>height</a:t>
            </a:r>
            <a:r>
              <a:rPr lang="fr-FR" dirty="0" smtClean="0"/>
              <a:t>:50px; </a:t>
            </a:r>
            <a:r>
              <a:rPr lang="fr-FR" dirty="0" err="1" smtClean="0"/>
              <a:t>margin</a:t>
            </a:r>
            <a:r>
              <a:rPr lang="fr-FR" dirty="0" smtClean="0"/>
              <a:t>-top:30px; }</a:t>
            </a:r>
          </a:p>
          <a:p>
            <a:r>
              <a:rPr lang="fr-FR" dirty="0" smtClean="0"/>
              <a:t>  &lt;/style&gt;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&lt;body&gt;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id="bouton1"&gt;Bouton 1&lt;/a&gt;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id="bouton2"&gt;Bouton 2&lt;/a&gt;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id="bouton3"&gt;Bouton 3&lt;/a&gt;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id="bouton4"&gt;Bouton 4&lt;/a&gt;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id="bouton5"&gt;Bouton 5&lt;/a&gt;</a:t>
            </a:r>
          </a:p>
          <a:p>
            <a:endParaRPr lang="fr-FR" dirty="0" smtClean="0"/>
          </a:p>
          <a:p>
            <a:r>
              <a:rPr lang="fr-FR" dirty="0" smtClean="0"/>
              <a:t>  &lt;</a:t>
            </a:r>
            <a:r>
              <a:rPr lang="fr-FR" dirty="0" err="1" smtClean="0"/>
              <a:t>div</a:t>
            </a:r>
            <a:r>
              <a:rPr lang="fr-FR" dirty="0" smtClean="0"/>
              <a:t> id="rectangle"&gt;&lt;/</a:t>
            </a:r>
            <a:r>
              <a:rPr lang="fr-FR" dirty="0" err="1" smtClean="0"/>
              <a:t>div</a:t>
            </a:r>
            <a:r>
              <a:rPr lang="fr-FR" dirty="0" smtClean="0"/>
              <a:t>&gt;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&lt;script </a:t>
            </a:r>
            <a:r>
              <a:rPr lang="fr-FR" dirty="0" err="1" smtClean="0"/>
              <a:t>src</a:t>
            </a:r>
            <a:r>
              <a:rPr lang="fr-FR" dirty="0" smtClean="0"/>
              <a:t>="https://ajax.googleapis.com/ajax/libs/jquery/1.7.2/jquery.min.js"&gt;&lt;/script&gt;</a:t>
            </a:r>
          </a:p>
          <a:p>
            <a:r>
              <a:rPr lang="fr-FR" dirty="0" smtClean="0"/>
              <a:t>  &lt;script&gt;</a:t>
            </a:r>
          </a:p>
          <a:p>
            <a:r>
              <a:rPr lang="fr-FR" dirty="0" smtClean="0"/>
              <a:t>  $(document).</a:t>
            </a:r>
            <a:r>
              <a:rPr lang="fr-FR" dirty="0" err="1" smtClean="0"/>
              <a:t>ready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 err="1" smtClean="0"/>
              <a:t>couleurInitiale</a:t>
            </a:r>
            <a:r>
              <a:rPr lang="fr-FR" dirty="0" smtClean="0"/>
              <a:t> =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');</a:t>
            </a:r>
          </a:p>
          <a:p>
            <a:r>
              <a:rPr lang="fr-FR" dirty="0" smtClean="0"/>
              <a:t>  </a:t>
            </a:r>
          </a:p>
          <a:p>
            <a:r>
              <a:rPr lang="fr-FR" dirty="0" smtClean="0"/>
              <a:t>  $('#bouton1').click(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endParaRPr lang="fr-FR" dirty="0" smtClean="0"/>
          </a:p>
          <a:p>
            <a:r>
              <a:rPr lang="fr-FR" dirty="0" smtClean="0"/>
              <a:t>    if( $('#rectangle').</a:t>
            </a:r>
            <a:r>
              <a:rPr lang="fr-FR" dirty="0" err="1" smtClean="0"/>
              <a:t>height</a:t>
            </a:r>
            <a:r>
              <a:rPr lang="fr-FR" dirty="0" smtClean="0"/>
              <a:t>() &lt; 100 ) {</a:t>
            </a:r>
          </a:p>
          <a:p>
            <a:r>
              <a:rPr lang="fr-FR" dirty="0" smtClean="0"/>
              <a:t>  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height</a:t>
            </a:r>
            <a:r>
              <a:rPr lang="fr-FR" dirty="0" smtClean="0"/>
              <a:t>', $('#rectangle').</a:t>
            </a:r>
            <a:r>
              <a:rPr lang="fr-FR" dirty="0" err="1" smtClean="0"/>
              <a:t>height</a:t>
            </a:r>
            <a:r>
              <a:rPr lang="fr-FR" dirty="0" smtClean="0"/>
              <a:t>()+10+"px");</a:t>
            </a:r>
          </a:p>
          <a:p>
            <a:r>
              <a:rPr lang="fr-FR" dirty="0" smtClean="0"/>
              <a:t>    } </a:t>
            </a:r>
            <a:r>
              <a:rPr lang="fr-FR" dirty="0" err="1" smtClean="0"/>
              <a:t>else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height</a:t>
            </a:r>
            <a:r>
              <a:rPr lang="fr-FR" dirty="0" smtClean="0"/>
              <a:t>', '10px');</a:t>
            </a:r>
          </a:p>
          <a:p>
            <a:r>
              <a:rPr lang="fr-FR" dirty="0" smtClean="0"/>
              <a:t>    }</a:t>
            </a:r>
          </a:p>
          <a:p>
            <a:endParaRPr lang="fr-FR" dirty="0" smtClean="0"/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$('#bouton2').click(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', 'green');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$('#bouton3').click(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', </a:t>
            </a:r>
            <a:r>
              <a:rPr lang="fr-FR" dirty="0" err="1" smtClean="0"/>
              <a:t>couleurInitiale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$('#bouton4').click(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('display', 'none');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$('#bouton5').click(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('display', 'block');</a:t>
            </a:r>
          </a:p>
          <a:p>
            <a:r>
              <a:rPr lang="fr-FR" dirty="0" smtClean="0"/>
              <a:t>  });</a:t>
            </a:r>
          </a:p>
          <a:p>
            <a:r>
              <a:rPr lang="fr-FR" dirty="0" smtClean="0"/>
              <a:t>});</a:t>
            </a:r>
          </a:p>
          <a:p>
            <a:endParaRPr lang="fr-FR" dirty="0" smtClean="0"/>
          </a:p>
          <a:p>
            <a:r>
              <a:rPr lang="fr-FR" dirty="0" smtClean="0"/>
              <a:t>&lt;/script&gt;</a:t>
            </a:r>
          </a:p>
          <a:p>
            <a:r>
              <a:rPr lang="fr-FR" dirty="0" smtClean="0"/>
              <a:t>&lt;style&gt;</a:t>
            </a:r>
          </a:p>
          <a:p>
            <a:r>
              <a:rPr lang="fr-FR" dirty="0" smtClean="0"/>
              <a:t>	#rectangle { background:#356188; </a:t>
            </a:r>
            <a:r>
              <a:rPr lang="fr-FR" dirty="0" err="1" smtClean="0"/>
              <a:t>height</a:t>
            </a:r>
            <a:r>
              <a:rPr lang="fr-FR" dirty="0" smtClean="0"/>
              <a:t>:50px; </a:t>
            </a:r>
            <a:r>
              <a:rPr lang="fr-FR" dirty="0" err="1" smtClean="0"/>
              <a:t>margin</a:t>
            </a:r>
            <a:r>
              <a:rPr lang="fr-FR" dirty="0" smtClean="0"/>
              <a:t>-top:30px; }</a:t>
            </a:r>
          </a:p>
          <a:p>
            <a:r>
              <a:rPr lang="fr-FR" dirty="0" smtClean="0"/>
              <a:t>  &lt;/style&gt;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&lt;body&gt;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id="bouton1"&gt;Bouton 1&lt;/a&gt;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id="bouton2"&gt;Bouton 2&lt;/a&gt;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id="bouton3"&gt;Bouton 3&lt;/a&gt;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id="bouton4"&gt;Bouton 4&lt;/a&gt;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id="bouton5"&gt;Bouton 5&lt;/a&gt;</a:t>
            </a:r>
          </a:p>
          <a:p>
            <a:endParaRPr lang="fr-FR" dirty="0" smtClean="0"/>
          </a:p>
          <a:p>
            <a:r>
              <a:rPr lang="fr-FR" dirty="0" smtClean="0"/>
              <a:t>  &lt;</a:t>
            </a:r>
            <a:r>
              <a:rPr lang="fr-FR" dirty="0" err="1" smtClean="0"/>
              <a:t>div</a:t>
            </a:r>
            <a:r>
              <a:rPr lang="fr-FR" dirty="0" smtClean="0"/>
              <a:t> id="rectangle"&gt;&lt;/</a:t>
            </a:r>
            <a:r>
              <a:rPr lang="fr-FR" dirty="0" err="1" smtClean="0"/>
              <a:t>div</a:t>
            </a:r>
            <a:r>
              <a:rPr lang="fr-FR" dirty="0" smtClean="0"/>
              <a:t>&gt;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&lt;script </a:t>
            </a:r>
            <a:r>
              <a:rPr lang="fr-FR" dirty="0" err="1" smtClean="0"/>
              <a:t>src</a:t>
            </a:r>
            <a:r>
              <a:rPr lang="fr-FR" dirty="0" smtClean="0"/>
              <a:t>="https://ajax.googleapis.com/ajax/libs/jquery/1.7.2/jquery.min.js"&gt;&lt;/script&gt;</a:t>
            </a:r>
          </a:p>
          <a:p>
            <a:r>
              <a:rPr lang="fr-FR" dirty="0" smtClean="0"/>
              <a:t>  &lt;script&gt;</a:t>
            </a:r>
          </a:p>
          <a:p>
            <a:r>
              <a:rPr lang="fr-FR" dirty="0" smtClean="0"/>
              <a:t>  $(document).</a:t>
            </a:r>
            <a:r>
              <a:rPr lang="fr-FR" dirty="0" err="1" smtClean="0"/>
              <a:t>ready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 err="1" smtClean="0"/>
              <a:t>couleurInitiale</a:t>
            </a:r>
            <a:r>
              <a:rPr lang="fr-FR" dirty="0" smtClean="0"/>
              <a:t> =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');</a:t>
            </a:r>
          </a:p>
          <a:p>
            <a:r>
              <a:rPr lang="fr-FR" dirty="0" smtClean="0"/>
              <a:t>  </a:t>
            </a:r>
          </a:p>
          <a:p>
            <a:r>
              <a:rPr lang="fr-FR" dirty="0" smtClean="0"/>
              <a:t>  $('#bouton1').click(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endParaRPr lang="fr-FR" dirty="0" smtClean="0"/>
          </a:p>
          <a:p>
            <a:r>
              <a:rPr lang="fr-FR" dirty="0" smtClean="0"/>
              <a:t>    if( $('#rectangle').</a:t>
            </a:r>
            <a:r>
              <a:rPr lang="fr-FR" dirty="0" err="1" smtClean="0"/>
              <a:t>height</a:t>
            </a:r>
            <a:r>
              <a:rPr lang="fr-FR" dirty="0" smtClean="0"/>
              <a:t>() &lt; 100 ) {</a:t>
            </a:r>
          </a:p>
          <a:p>
            <a:r>
              <a:rPr lang="fr-FR" dirty="0" smtClean="0"/>
              <a:t>  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height</a:t>
            </a:r>
            <a:r>
              <a:rPr lang="fr-FR" dirty="0" smtClean="0"/>
              <a:t>', $('#rectangle').</a:t>
            </a:r>
            <a:r>
              <a:rPr lang="fr-FR" dirty="0" err="1" smtClean="0"/>
              <a:t>height</a:t>
            </a:r>
            <a:r>
              <a:rPr lang="fr-FR" dirty="0" smtClean="0"/>
              <a:t>()+10+"px");</a:t>
            </a:r>
          </a:p>
          <a:p>
            <a:r>
              <a:rPr lang="fr-FR" dirty="0" smtClean="0"/>
              <a:t>    } </a:t>
            </a:r>
            <a:r>
              <a:rPr lang="fr-FR" dirty="0" err="1" smtClean="0"/>
              <a:t>else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height</a:t>
            </a:r>
            <a:r>
              <a:rPr lang="fr-FR" dirty="0" smtClean="0"/>
              <a:t>', '10px');</a:t>
            </a:r>
          </a:p>
          <a:p>
            <a:r>
              <a:rPr lang="fr-FR" dirty="0" smtClean="0"/>
              <a:t>    }</a:t>
            </a:r>
          </a:p>
          <a:p>
            <a:endParaRPr lang="fr-FR" dirty="0" smtClean="0"/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$('#bouton2').click(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', 'green');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$('#bouton3').click(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', </a:t>
            </a:r>
            <a:r>
              <a:rPr lang="fr-FR" dirty="0" err="1" smtClean="0"/>
              <a:t>couleurInitiale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$('#bouton4').click(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('display', 'none');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$('#bouton5').click(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('display', 'block');</a:t>
            </a:r>
          </a:p>
          <a:p>
            <a:r>
              <a:rPr lang="fr-FR" dirty="0" smtClean="0"/>
              <a:t>  });</a:t>
            </a:r>
          </a:p>
          <a:p>
            <a:r>
              <a:rPr lang="fr-FR" dirty="0" smtClean="0"/>
              <a:t>});</a:t>
            </a:r>
          </a:p>
          <a:p>
            <a:endParaRPr lang="fr-FR" dirty="0" smtClean="0"/>
          </a:p>
          <a:p>
            <a:r>
              <a:rPr lang="fr-FR" dirty="0" smtClean="0"/>
              <a:t>&lt;/script&gt;</a:t>
            </a:r>
          </a:p>
          <a:p>
            <a:r>
              <a:rPr lang="fr-FR" dirty="0" smtClean="0"/>
              <a:t>&lt;style&gt;</a:t>
            </a:r>
          </a:p>
          <a:p>
            <a:r>
              <a:rPr lang="fr-FR" dirty="0" smtClean="0"/>
              <a:t>	#rectangle { background:#356188; </a:t>
            </a:r>
            <a:r>
              <a:rPr lang="fr-FR" dirty="0" err="1" smtClean="0"/>
              <a:t>height</a:t>
            </a:r>
            <a:r>
              <a:rPr lang="fr-FR" dirty="0" smtClean="0"/>
              <a:t>:50px; </a:t>
            </a:r>
            <a:r>
              <a:rPr lang="fr-FR" dirty="0" err="1" smtClean="0"/>
              <a:t>margin</a:t>
            </a:r>
            <a:r>
              <a:rPr lang="fr-FR" dirty="0" smtClean="0"/>
              <a:t>-top:30px; }</a:t>
            </a:r>
          </a:p>
          <a:p>
            <a:r>
              <a:rPr lang="fr-FR" dirty="0" smtClean="0"/>
              <a:t>  &lt;/style&gt;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&lt;body&gt;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id="bouton1"&gt;Bouton 1&lt;/a&gt;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id="bouton2"&gt;Bouton 2&lt;/a&gt;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id="bouton3"&gt;Bouton 3&lt;/a&gt;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id="bouton4"&gt;Bouton 4&lt;/a&gt;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id="bouton5"&gt;Bouton 5&lt;/a&gt;</a:t>
            </a:r>
          </a:p>
          <a:p>
            <a:endParaRPr lang="fr-FR" dirty="0" smtClean="0"/>
          </a:p>
          <a:p>
            <a:r>
              <a:rPr lang="fr-FR" dirty="0" smtClean="0"/>
              <a:t>  &lt;</a:t>
            </a:r>
            <a:r>
              <a:rPr lang="fr-FR" dirty="0" err="1" smtClean="0"/>
              <a:t>div</a:t>
            </a:r>
            <a:r>
              <a:rPr lang="fr-FR" dirty="0" smtClean="0"/>
              <a:t> id="rectangle"&gt;&lt;/</a:t>
            </a:r>
            <a:r>
              <a:rPr lang="fr-FR" dirty="0" err="1" smtClean="0"/>
              <a:t>div</a:t>
            </a:r>
            <a:r>
              <a:rPr lang="fr-FR" dirty="0" smtClean="0"/>
              <a:t>&gt;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&lt;script </a:t>
            </a:r>
            <a:r>
              <a:rPr lang="fr-FR" dirty="0" err="1" smtClean="0"/>
              <a:t>src</a:t>
            </a:r>
            <a:r>
              <a:rPr lang="fr-FR" dirty="0" smtClean="0"/>
              <a:t>="https://ajax.googleapis.com/ajax/libs/jquery/1.7.2/jquery.min.js"&gt;&lt;/script&gt;</a:t>
            </a:r>
          </a:p>
          <a:p>
            <a:r>
              <a:rPr lang="fr-FR" dirty="0" smtClean="0"/>
              <a:t>  &lt;script&gt;</a:t>
            </a:r>
          </a:p>
          <a:p>
            <a:r>
              <a:rPr lang="fr-FR" dirty="0" smtClean="0"/>
              <a:t>  $(document).</a:t>
            </a:r>
            <a:r>
              <a:rPr lang="fr-FR" dirty="0" err="1" smtClean="0"/>
              <a:t>ready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 err="1" smtClean="0"/>
              <a:t>couleurInitiale</a:t>
            </a:r>
            <a:r>
              <a:rPr lang="fr-FR" dirty="0" smtClean="0"/>
              <a:t> =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');</a:t>
            </a:r>
          </a:p>
          <a:p>
            <a:r>
              <a:rPr lang="fr-FR" dirty="0" smtClean="0"/>
              <a:t>  </a:t>
            </a:r>
          </a:p>
          <a:p>
            <a:r>
              <a:rPr lang="fr-FR" dirty="0" smtClean="0"/>
              <a:t>  $('#bouton1').click(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endParaRPr lang="fr-FR" dirty="0" smtClean="0"/>
          </a:p>
          <a:p>
            <a:r>
              <a:rPr lang="fr-FR" dirty="0" smtClean="0"/>
              <a:t>    if( $('#rectangle').</a:t>
            </a:r>
            <a:r>
              <a:rPr lang="fr-FR" dirty="0" err="1" smtClean="0"/>
              <a:t>height</a:t>
            </a:r>
            <a:r>
              <a:rPr lang="fr-FR" dirty="0" smtClean="0"/>
              <a:t>() &lt; 100 ) {</a:t>
            </a:r>
          </a:p>
          <a:p>
            <a:r>
              <a:rPr lang="fr-FR" dirty="0" smtClean="0"/>
              <a:t>  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height</a:t>
            </a:r>
            <a:r>
              <a:rPr lang="fr-FR" dirty="0" smtClean="0"/>
              <a:t>', $('#rectangle').</a:t>
            </a:r>
            <a:r>
              <a:rPr lang="fr-FR" dirty="0" err="1" smtClean="0"/>
              <a:t>height</a:t>
            </a:r>
            <a:r>
              <a:rPr lang="fr-FR" dirty="0" smtClean="0"/>
              <a:t>()+10+"px");</a:t>
            </a:r>
          </a:p>
          <a:p>
            <a:r>
              <a:rPr lang="fr-FR" dirty="0" smtClean="0"/>
              <a:t>    } </a:t>
            </a:r>
            <a:r>
              <a:rPr lang="fr-FR" dirty="0" err="1" smtClean="0"/>
              <a:t>else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height</a:t>
            </a:r>
            <a:r>
              <a:rPr lang="fr-FR" dirty="0" smtClean="0"/>
              <a:t>', '10px');</a:t>
            </a:r>
          </a:p>
          <a:p>
            <a:r>
              <a:rPr lang="fr-FR" dirty="0" smtClean="0"/>
              <a:t>    }</a:t>
            </a:r>
          </a:p>
          <a:p>
            <a:endParaRPr lang="fr-FR" dirty="0" smtClean="0"/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$('#bouton2').click(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', 'green');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$('#bouton3').click(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', </a:t>
            </a:r>
            <a:r>
              <a:rPr lang="fr-FR" dirty="0" err="1" smtClean="0"/>
              <a:t>couleurInitiale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$('#bouton4').click(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('display', 'none');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$('#bouton5').click(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('display', 'block');</a:t>
            </a:r>
          </a:p>
          <a:p>
            <a:r>
              <a:rPr lang="fr-FR" dirty="0" smtClean="0"/>
              <a:t>  });</a:t>
            </a:r>
          </a:p>
          <a:p>
            <a:r>
              <a:rPr lang="fr-FR" dirty="0" smtClean="0"/>
              <a:t>});</a:t>
            </a:r>
          </a:p>
          <a:p>
            <a:endParaRPr lang="fr-FR" dirty="0" smtClean="0"/>
          </a:p>
          <a:p>
            <a:r>
              <a:rPr lang="fr-FR" dirty="0" smtClean="0"/>
              <a:t>&lt;/script&gt;</a:t>
            </a:r>
          </a:p>
          <a:p>
            <a:r>
              <a:rPr lang="fr-FR" dirty="0" smtClean="0"/>
              <a:t>&lt;style&gt;</a:t>
            </a:r>
          </a:p>
          <a:p>
            <a:r>
              <a:rPr lang="fr-FR" dirty="0" smtClean="0"/>
              <a:t>	#rectangle { background:#356188; </a:t>
            </a:r>
            <a:r>
              <a:rPr lang="fr-FR" dirty="0" err="1" smtClean="0"/>
              <a:t>height</a:t>
            </a:r>
            <a:r>
              <a:rPr lang="fr-FR" dirty="0" smtClean="0"/>
              <a:t>:50px; </a:t>
            </a:r>
            <a:r>
              <a:rPr lang="fr-FR" dirty="0" err="1" smtClean="0"/>
              <a:t>margin</a:t>
            </a:r>
            <a:r>
              <a:rPr lang="fr-FR" dirty="0" smtClean="0"/>
              <a:t>-top:30px; }</a:t>
            </a:r>
          </a:p>
          <a:p>
            <a:r>
              <a:rPr lang="fr-FR" dirty="0" smtClean="0"/>
              <a:t>  &lt;/style&gt;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&lt;body&gt;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id="bouton1"&gt;Bouton 1&lt;/a&gt;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id="bouton2"&gt;Bouton 2&lt;/a&gt;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id="bouton3"&gt;Bouton 3&lt;/a&gt;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id="bouton4"&gt;Bouton 4&lt;/a&gt;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id="bouton5"&gt;Bouton 5&lt;/a&gt;</a:t>
            </a:r>
          </a:p>
          <a:p>
            <a:endParaRPr lang="fr-FR" dirty="0" smtClean="0"/>
          </a:p>
          <a:p>
            <a:r>
              <a:rPr lang="fr-FR" dirty="0" smtClean="0"/>
              <a:t>  &lt;</a:t>
            </a:r>
            <a:r>
              <a:rPr lang="fr-FR" dirty="0" err="1" smtClean="0"/>
              <a:t>div</a:t>
            </a:r>
            <a:r>
              <a:rPr lang="fr-FR" dirty="0" smtClean="0"/>
              <a:t> id="rectangle"&gt;&lt;/</a:t>
            </a:r>
            <a:r>
              <a:rPr lang="fr-FR" dirty="0" err="1" smtClean="0"/>
              <a:t>div</a:t>
            </a:r>
            <a:r>
              <a:rPr lang="fr-FR" dirty="0" smtClean="0"/>
              <a:t>&gt;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  &lt;script </a:t>
            </a:r>
            <a:r>
              <a:rPr lang="fr-FR" dirty="0" err="1" smtClean="0"/>
              <a:t>src</a:t>
            </a:r>
            <a:r>
              <a:rPr lang="fr-FR" dirty="0" smtClean="0"/>
              <a:t>="https://ajax.googleapis.com/ajax/libs/jquery/1.7.2/jquery.min.js"&gt;&lt;/script&gt;</a:t>
            </a:r>
          </a:p>
          <a:p>
            <a:r>
              <a:rPr lang="fr-FR" dirty="0" smtClean="0"/>
              <a:t>  &lt;script&gt;</a:t>
            </a:r>
          </a:p>
          <a:p>
            <a:r>
              <a:rPr lang="fr-FR" dirty="0" smtClean="0"/>
              <a:t>  $(document).</a:t>
            </a:r>
            <a:r>
              <a:rPr lang="fr-FR" dirty="0" err="1" smtClean="0"/>
              <a:t>ready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endParaRPr lang="fr-FR" dirty="0" smtClean="0"/>
          </a:p>
          <a:p>
            <a:r>
              <a:rPr lang="fr-FR" dirty="0" smtClean="0"/>
              <a:t>  </a:t>
            </a:r>
            <a:r>
              <a:rPr lang="fr-FR" dirty="0" err="1" smtClean="0"/>
              <a:t>couleurInitiale</a:t>
            </a:r>
            <a:r>
              <a:rPr lang="fr-FR" dirty="0" smtClean="0"/>
              <a:t> =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');</a:t>
            </a:r>
          </a:p>
          <a:p>
            <a:r>
              <a:rPr lang="fr-FR" dirty="0" smtClean="0"/>
              <a:t>  </a:t>
            </a:r>
          </a:p>
          <a:p>
            <a:r>
              <a:rPr lang="fr-FR" dirty="0" smtClean="0"/>
              <a:t>  $('#bouton1').click(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endParaRPr lang="fr-FR" dirty="0" smtClean="0"/>
          </a:p>
          <a:p>
            <a:r>
              <a:rPr lang="fr-FR" dirty="0" smtClean="0"/>
              <a:t>    if( $('#rectangle').</a:t>
            </a:r>
            <a:r>
              <a:rPr lang="fr-FR" dirty="0" err="1" smtClean="0"/>
              <a:t>height</a:t>
            </a:r>
            <a:r>
              <a:rPr lang="fr-FR" dirty="0" smtClean="0"/>
              <a:t>() &lt; 100 ) {</a:t>
            </a:r>
          </a:p>
          <a:p>
            <a:r>
              <a:rPr lang="fr-FR" dirty="0" smtClean="0"/>
              <a:t>  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height</a:t>
            </a:r>
            <a:r>
              <a:rPr lang="fr-FR" dirty="0" smtClean="0"/>
              <a:t>', $('#rectangle').</a:t>
            </a:r>
            <a:r>
              <a:rPr lang="fr-FR" dirty="0" err="1" smtClean="0"/>
              <a:t>height</a:t>
            </a:r>
            <a:r>
              <a:rPr lang="fr-FR" dirty="0" smtClean="0"/>
              <a:t>()+10+"px");</a:t>
            </a:r>
          </a:p>
          <a:p>
            <a:r>
              <a:rPr lang="fr-FR" dirty="0" smtClean="0"/>
              <a:t>    } </a:t>
            </a:r>
            <a:r>
              <a:rPr lang="fr-FR" dirty="0" err="1" smtClean="0"/>
              <a:t>else</a:t>
            </a:r>
            <a:r>
              <a:rPr lang="fr-FR" dirty="0" smtClean="0"/>
              <a:t> {</a:t>
            </a:r>
          </a:p>
          <a:p>
            <a:r>
              <a:rPr lang="fr-FR" dirty="0" smtClean="0"/>
              <a:t>  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height</a:t>
            </a:r>
            <a:r>
              <a:rPr lang="fr-FR" dirty="0" smtClean="0"/>
              <a:t>', '10px');</a:t>
            </a:r>
          </a:p>
          <a:p>
            <a:r>
              <a:rPr lang="fr-FR" dirty="0" smtClean="0"/>
              <a:t>    }</a:t>
            </a:r>
          </a:p>
          <a:p>
            <a:endParaRPr lang="fr-FR" dirty="0" smtClean="0"/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$('#bouton2').click(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', 'green');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$('#bouton3').click(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</a:t>
            </a:r>
            <a:r>
              <a:rPr lang="fr-FR" dirty="0" err="1" smtClean="0"/>
              <a:t>backgroundColor</a:t>
            </a:r>
            <a:r>
              <a:rPr lang="fr-FR" dirty="0" smtClean="0"/>
              <a:t>', </a:t>
            </a:r>
            <a:r>
              <a:rPr lang="fr-FR" dirty="0" err="1" smtClean="0"/>
              <a:t>couleurInitiale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$('#bouton4').click(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('display', 'none');</a:t>
            </a:r>
          </a:p>
          <a:p>
            <a:r>
              <a:rPr lang="fr-FR" dirty="0" smtClean="0"/>
              <a:t>  });</a:t>
            </a:r>
          </a:p>
          <a:p>
            <a:endParaRPr lang="fr-FR" dirty="0" smtClean="0"/>
          </a:p>
          <a:p>
            <a:r>
              <a:rPr lang="fr-FR" dirty="0" smtClean="0"/>
              <a:t>  $('#bouton5').click(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$('#rectangle').</a:t>
            </a:r>
            <a:r>
              <a:rPr lang="fr-FR" dirty="0" err="1" smtClean="0"/>
              <a:t>css</a:t>
            </a:r>
            <a:r>
              <a:rPr lang="fr-FR" dirty="0" smtClean="0"/>
              <a:t>('display', 'block');</a:t>
            </a:r>
          </a:p>
          <a:p>
            <a:r>
              <a:rPr lang="fr-FR" dirty="0" smtClean="0"/>
              <a:t>  });</a:t>
            </a:r>
          </a:p>
          <a:p>
            <a:r>
              <a:rPr lang="fr-FR" dirty="0" smtClean="0"/>
              <a:t>});</a:t>
            </a:r>
          </a:p>
          <a:p>
            <a:endParaRPr lang="fr-FR" dirty="0" smtClean="0"/>
          </a:p>
          <a:p>
            <a:r>
              <a:rPr lang="fr-FR" dirty="0" smtClean="0"/>
              <a:t>&lt;/script&gt;</a:t>
            </a:r>
          </a:p>
          <a:p>
            <a:r>
              <a:rPr lang="fr-FR" dirty="0" smtClean="0"/>
              <a:t>&lt;style&gt;</a:t>
            </a:r>
          </a:p>
          <a:p>
            <a:r>
              <a:rPr lang="fr-FR" dirty="0" smtClean="0"/>
              <a:t>	#rectangle { background:#356188; </a:t>
            </a:r>
            <a:r>
              <a:rPr lang="fr-FR" dirty="0" err="1" smtClean="0"/>
              <a:t>height</a:t>
            </a:r>
            <a:r>
              <a:rPr lang="fr-FR" dirty="0" smtClean="0"/>
              <a:t>:50px; </a:t>
            </a:r>
            <a:r>
              <a:rPr lang="fr-FR" dirty="0" err="1" smtClean="0"/>
              <a:t>margin</a:t>
            </a:r>
            <a:r>
              <a:rPr lang="fr-FR" dirty="0" smtClean="0"/>
              <a:t>-top:30px; }</a:t>
            </a:r>
          </a:p>
          <a:p>
            <a:r>
              <a:rPr lang="fr-FR" dirty="0" smtClean="0"/>
              <a:t>  &lt;/style&gt;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&lt;body&gt;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id="bouton1"&gt;Bouton 1&lt;/a&gt;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id="bouton2"&gt;Bouton 2&lt;/a&gt;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id="bouton3"&gt;Bouton 3&lt;/a&gt;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id="bouton4"&gt;Bouton 4&lt;/a&gt;</a:t>
            </a:r>
          </a:p>
          <a:p>
            <a:r>
              <a:rPr lang="fr-FR" dirty="0" smtClean="0"/>
              <a:t>  &lt;a </a:t>
            </a:r>
            <a:r>
              <a:rPr lang="fr-FR" dirty="0" err="1" smtClean="0"/>
              <a:t>href</a:t>
            </a:r>
            <a:r>
              <a:rPr lang="fr-FR" dirty="0" smtClean="0"/>
              <a:t>="#" id="bouton5"&gt;Bouton 5&lt;/a&gt;</a:t>
            </a:r>
          </a:p>
          <a:p>
            <a:endParaRPr lang="fr-FR" dirty="0" smtClean="0"/>
          </a:p>
          <a:p>
            <a:r>
              <a:rPr lang="fr-FR" dirty="0" smtClean="0"/>
              <a:t>  &lt;</a:t>
            </a:r>
            <a:r>
              <a:rPr lang="fr-FR" dirty="0" err="1" smtClean="0"/>
              <a:t>div</a:t>
            </a:r>
            <a:r>
              <a:rPr lang="fr-FR" dirty="0" smtClean="0"/>
              <a:t> id="rectangle"&gt;&lt;/</a:t>
            </a:r>
            <a:r>
              <a:rPr lang="fr-FR" dirty="0" err="1" smtClean="0"/>
              <a:t>div</a:t>
            </a:r>
            <a:r>
              <a:rPr lang="fr-FR" dirty="0" smtClean="0"/>
              <a:t>&gt;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&lt;!DOCTYPE html&gt;</a:t>
            </a:r>
          </a:p>
          <a:p>
            <a:r>
              <a:rPr lang="fr-FR" dirty="0" smtClean="0"/>
              <a:t>&lt;html&gt;</a:t>
            </a:r>
          </a:p>
          <a:p>
            <a:r>
              <a:rPr lang="fr-FR" dirty="0" smtClean="0"/>
              <a:t>&lt;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&lt;script </a:t>
            </a:r>
            <a:r>
              <a:rPr lang="fr-FR" dirty="0" err="1" smtClean="0"/>
              <a:t>src</a:t>
            </a:r>
            <a:r>
              <a:rPr lang="fr-FR" dirty="0" smtClean="0"/>
              <a:t>="https://ajax.googleapis.com/ajax/libs/jquery/3.3.1/jquery.min.js"&gt;&lt;/script&gt;</a:t>
            </a:r>
          </a:p>
          <a:p>
            <a:r>
              <a:rPr lang="fr-FR" dirty="0" smtClean="0"/>
              <a:t>&lt;script&gt;</a:t>
            </a:r>
          </a:p>
          <a:p>
            <a:r>
              <a:rPr lang="fr-FR" dirty="0" smtClean="0"/>
              <a:t>$(document).</a:t>
            </a:r>
            <a:r>
              <a:rPr lang="fr-FR" dirty="0" err="1" smtClean="0"/>
              <a:t>ready</a:t>
            </a:r>
            <a:r>
              <a:rPr lang="fr-FR" dirty="0" smtClean="0"/>
              <a:t>(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$("p").on({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mouseenter</a:t>
            </a:r>
            <a:r>
              <a:rPr lang="fr-FR" dirty="0" smtClean="0"/>
              <a:t>: 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  $(</a:t>
            </a:r>
            <a:r>
              <a:rPr lang="fr-FR" dirty="0" err="1" smtClean="0"/>
              <a:t>this</a:t>
            </a:r>
            <a:r>
              <a:rPr lang="fr-FR" dirty="0" smtClean="0"/>
              <a:t>).</a:t>
            </a:r>
            <a:r>
              <a:rPr lang="fr-FR" dirty="0" err="1" smtClean="0"/>
              <a:t>css</a:t>
            </a:r>
            <a:r>
              <a:rPr lang="fr-FR" dirty="0" smtClean="0"/>
              <a:t>("background-</a:t>
            </a:r>
            <a:r>
              <a:rPr lang="fr-FR" dirty="0" err="1" smtClean="0"/>
              <a:t>color</a:t>
            </a:r>
            <a:r>
              <a:rPr lang="fr-FR" dirty="0" smtClean="0"/>
              <a:t>", "</a:t>
            </a:r>
            <a:r>
              <a:rPr lang="fr-FR" dirty="0" err="1" smtClean="0"/>
              <a:t>lightgray</a:t>
            </a:r>
            <a:r>
              <a:rPr lang="fr-FR" dirty="0" smtClean="0"/>
              <a:t>");</a:t>
            </a:r>
          </a:p>
          <a:p>
            <a:r>
              <a:rPr lang="fr-FR" dirty="0" smtClean="0"/>
              <a:t>    },  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mouseleave</a:t>
            </a:r>
            <a:r>
              <a:rPr lang="fr-FR" dirty="0" smtClean="0"/>
              <a:t>: 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  $(</a:t>
            </a:r>
            <a:r>
              <a:rPr lang="fr-FR" dirty="0" err="1" smtClean="0"/>
              <a:t>this</a:t>
            </a:r>
            <a:r>
              <a:rPr lang="fr-FR" dirty="0" smtClean="0"/>
              <a:t>).</a:t>
            </a:r>
            <a:r>
              <a:rPr lang="fr-FR" dirty="0" err="1" smtClean="0"/>
              <a:t>css</a:t>
            </a:r>
            <a:r>
              <a:rPr lang="fr-FR" dirty="0" smtClean="0"/>
              <a:t>("background-</a:t>
            </a:r>
            <a:r>
              <a:rPr lang="fr-FR" dirty="0" err="1" smtClean="0"/>
              <a:t>color</a:t>
            </a:r>
            <a:r>
              <a:rPr lang="fr-FR" dirty="0" smtClean="0"/>
              <a:t>", "</a:t>
            </a:r>
            <a:r>
              <a:rPr lang="fr-FR" dirty="0" err="1" smtClean="0"/>
              <a:t>lightblue</a:t>
            </a:r>
            <a:r>
              <a:rPr lang="fr-FR" dirty="0" smtClean="0"/>
              <a:t>");</a:t>
            </a:r>
          </a:p>
          <a:p>
            <a:r>
              <a:rPr lang="fr-FR" dirty="0" smtClean="0"/>
              <a:t>    }, </a:t>
            </a:r>
          </a:p>
          <a:p>
            <a:r>
              <a:rPr lang="fr-FR" dirty="0" smtClean="0"/>
              <a:t>    click: </a:t>
            </a:r>
            <a:r>
              <a:rPr lang="fr-FR" dirty="0" err="1" smtClean="0"/>
              <a:t>function</a:t>
            </a:r>
            <a:r>
              <a:rPr lang="fr-FR" dirty="0" smtClean="0"/>
              <a:t>(){</a:t>
            </a:r>
          </a:p>
          <a:p>
            <a:r>
              <a:rPr lang="fr-FR" dirty="0" smtClean="0"/>
              <a:t>      $(</a:t>
            </a:r>
            <a:r>
              <a:rPr lang="fr-FR" dirty="0" err="1" smtClean="0"/>
              <a:t>this</a:t>
            </a:r>
            <a:r>
              <a:rPr lang="fr-FR" dirty="0" smtClean="0"/>
              <a:t>).</a:t>
            </a:r>
            <a:r>
              <a:rPr lang="fr-FR" dirty="0" err="1" smtClean="0"/>
              <a:t>css</a:t>
            </a:r>
            <a:r>
              <a:rPr lang="fr-FR" dirty="0" smtClean="0"/>
              <a:t>("background-</a:t>
            </a:r>
            <a:r>
              <a:rPr lang="fr-FR" dirty="0" err="1" smtClean="0"/>
              <a:t>color</a:t>
            </a:r>
            <a:r>
              <a:rPr lang="fr-FR" dirty="0" smtClean="0"/>
              <a:t>", "</a:t>
            </a:r>
            <a:r>
              <a:rPr lang="fr-FR" dirty="0" err="1" smtClean="0"/>
              <a:t>yellow</a:t>
            </a:r>
            <a:r>
              <a:rPr lang="fr-FR" dirty="0" smtClean="0"/>
              <a:t>");</a:t>
            </a:r>
          </a:p>
          <a:p>
            <a:r>
              <a:rPr lang="fr-FR" dirty="0" smtClean="0"/>
              <a:t>    }  </a:t>
            </a:r>
          </a:p>
          <a:p>
            <a:r>
              <a:rPr lang="fr-FR" dirty="0" smtClean="0"/>
              <a:t>  });</a:t>
            </a:r>
          </a:p>
          <a:p>
            <a:r>
              <a:rPr lang="fr-FR" dirty="0" smtClean="0"/>
              <a:t>});</a:t>
            </a:r>
          </a:p>
          <a:p>
            <a:r>
              <a:rPr lang="fr-FR" dirty="0" smtClean="0"/>
              <a:t>&lt;/script&gt;</a:t>
            </a:r>
          </a:p>
          <a:p>
            <a:r>
              <a:rPr lang="fr-FR" dirty="0" smtClean="0"/>
              <a:t>&lt;/</a:t>
            </a:r>
            <a:r>
              <a:rPr lang="fr-FR" dirty="0" err="1" smtClean="0"/>
              <a:t>head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&lt;body&gt;</a:t>
            </a:r>
          </a:p>
          <a:p>
            <a:endParaRPr lang="fr-FR" dirty="0" smtClean="0"/>
          </a:p>
          <a:p>
            <a:r>
              <a:rPr lang="fr-FR" dirty="0" smtClean="0"/>
              <a:t>&lt;p&gt;Paragraphe&lt;/p&gt;</a:t>
            </a:r>
          </a:p>
          <a:p>
            <a:endParaRPr lang="fr-FR" dirty="0" smtClean="0"/>
          </a:p>
          <a:p>
            <a:r>
              <a:rPr lang="fr-FR" dirty="0" smtClean="0"/>
              <a:t>&lt;/body&gt;</a:t>
            </a:r>
          </a:p>
          <a:p>
            <a:r>
              <a:rPr lang="fr-FR" dirty="0" smtClean="0"/>
              <a:t>&lt;/html&gt;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C2BD2-5F71-46A3-BEA0-670831EF3A87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26F-8DDC-41F2-BDD2-F7DFAA374646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C909-C031-49BF-9DBF-F34E04468F26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D65B-13BD-484B-A32F-E922DEDE8F51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-Chapter-templa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525" y="-3713"/>
            <a:ext cx="9153525" cy="6861713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 hasCustomPrompt="1"/>
          </p:nvPr>
        </p:nvSpPr>
        <p:spPr>
          <a:xfrm>
            <a:off x="388056" y="1"/>
            <a:ext cx="3824111" cy="685799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lnSpc>
                <a:spcPts val="4800"/>
              </a:lnSpc>
              <a:spcAft>
                <a:spcPts val="0"/>
              </a:spcAft>
              <a:defRPr sz="3600" b="0" i="0" cap="none" spc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CHAPTER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43736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129A-3AC9-49F0-A902-4050B259F110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7DB9-1673-4B38-B22F-B5C7D9EFB457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A0BA-EB5B-48B1-9F1D-770749778B8F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894E-665D-4F9A-9380-CC8720CFA211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326C-70C9-424B-BDD4-932DA7F0BBB0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E8D2-A0DA-4DA8-9DCF-90E938AF693A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EBD3-8B42-4AC3-B707-8A877C0029F3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84C8E43-BF0B-47EB-97FE-5C79D6088C7F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5AC4338-7136-41B5-94A2-9DE4F35A00F2}" type="datetime1">
              <a:rPr lang="fr-FR" smtClean="0"/>
              <a:pPr/>
              <a:t>28/08/2023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fr-FR" smtClean="0"/>
              <a:t>Mohammed BAHRI (Formateur web)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CEE49C4-8CD7-4C70-8AD6-233E9BA8962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transition spd="slow">
    <p:push dir="u"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2357430"/>
            <a:ext cx="8077200" cy="1571636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>
                <a:solidFill>
                  <a:schemeClr val="tx1"/>
                </a:solidFill>
              </a:rPr>
              <a:t>Développement Front End</a:t>
            </a:r>
            <a:r>
              <a:rPr lang="fr-FR" sz="4400" dirty="0" smtClean="0">
                <a:solidFill>
                  <a:srgbClr val="FFC000"/>
                </a:solidFill>
              </a:rPr>
              <a:t/>
            </a:r>
            <a:br>
              <a:rPr lang="fr-FR" sz="4400" dirty="0" smtClean="0">
                <a:solidFill>
                  <a:srgbClr val="FFC000"/>
                </a:solidFill>
              </a:rPr>
            </a:br>
            <a:r>
              <a:rPr lang="fr-FR" sz="4400" dirty="0" smtClean="0">
                <a:solidFill>
                  <a:srgbClr val="FFC000"/>
                </a:solidFill>
              </a:rPr>
              <a:t>JQUERY</a:t>
            </a:r>
            <a:endParaRPr lang="fr-FR" sz="4400" b="0" dirty="0">
              <a:solidFill>
                <a:schemeClr val="tx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571604" y="5572140"/>
            <a:ext cx="600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Animé par : Mohammed BAHRI </a:t>
            </a:r>
            <a:r>
              <a:rPr lang="fr-F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(Développeur et Formateur Web)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500034" y="571480"/>
            <a:ext cx="8077200" cy="428628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Année 2023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071670" y="1500174"/>
            <a:ext cx="49292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Get</a:t>
            </a:r>
            <a:r>
              <a:rPr lang="fr-FR" dirty="0" smtClean="0">
                <a:solidFill>
                  <a:schemeClr val="bg1"/>
                </a:solidFill>
              </a:rPr>
              <a:t> : Texte/HTML)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19300"/>
            <a:ext cx="8727311" cy="3970318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alert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"Text: 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"#test"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text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alert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"HTML: 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"#test"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"test"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&gt;Ceci est un texte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&gt;gras&lt;/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dans un paragraphe.&lt;/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&gt;TEXTE&lt;/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&gt;HTML&lt;/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Get</a:t>
            </a:r>
            <a:r>
              <a:rPr lang="fr-FR" dirty="0" smtClean="0">
                <a:solidFill>
                  <a:schemeClr val="bg1"/>
                </a:solidFill>
              </a:rPr>
              <a:t> : Valeur)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80038"/>
            <a:ext cx="8727311" cy="323165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alert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"Value: 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"#test"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"test"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"Valeur teste"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&gt;Montrer&lt;/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Get</a:t>
            </a:r>
            <a:r>
              <a:rPr lang="fr-FR" dirty="0" smtClean="0">
                <a:solidFill>
                  <a:schemeClr val="bg1"/>
                </a:solidFill>
              </a:rPr>
              <a:t> : attribut)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80038"/>
            <a:ext cx="8727311" cy="323165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alert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attr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href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href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"http://bahri-mohammed.fr"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&gt;Mon site web&lt;/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&gt;Tester&lt;/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(Set : Texte/HTML)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22889"/>
            <a:ext cx="8727311" cy="5078313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"#test1"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text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"Bonjour!"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"#test2"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"&lt;b&gt;Bonjour!&lt;/b&gt;"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"#btn3"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"#test3"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"Mohammed BAHRI"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"test1"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&gt;Paragraphe 1&lt;/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"test2"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&gt;Paragraphe 2&lt;/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input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"text"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"test3"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"Valeur par default"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&gt;Set Text&lt;/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&gt;Set HTML&lt;/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"btn3"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&gt;Set Value&lt;/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 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(Set : Attribut)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80038"/>
            <a:ext cx="8727311" cy="323165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attr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href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"http://bahri-mohammed.fr/jquery/"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href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"http://bahri-mohammed.fr/"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med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&gt;Mohammed.fr&lt;/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&gt;Changer la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veleur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href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Add:</a:t>
            </a:r>
            <a:r>
              <a:rPr lang="fr-FR" sz="4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80038"/>
            <a:ext cx="8727311" cy="4524315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append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"&lt;b&gt;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Appended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text new&lt;/b&gt;."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ol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append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"&lt;li&gt;List item new&lt;/li&gt;"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&gt;This is a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paragraph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err="1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&gt;List item&lt;/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err="1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&gt;Append text&lt;/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&gt;Append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items&lt;/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Add:</a:t>
            </a:r>
            <a:r>
              <a:rPr lang="fr-FR" sz="4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Prepend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80039"/>
            <a:ext cx="8727311" cy="4524315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prepend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"&lt;b&gt;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Prepended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text&lt;/b&gt;."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ol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prepend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"&lt;li&gt;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Prepended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item&lt;/li&gt;"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&gt;This is a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paragraph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err="1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&gt;List item 1&lt;/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&lt;/</a:t>
            </a:r>
            <a:r>
              <a:rPr lang="fr-FR" sz="1200" dirty="0" err="1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Prepend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text&lt;/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Prepend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list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item&lt;/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Add</a:t>
            </a:r>
            <a:r>
              <a:rPr lang="fr-FR" dirty="0" smtClean="0">
                <a:solidFill>
                  <a:schemeClr val="bg1"/>
                </a:solidFill>
              </a:rPr>
              <a:t>: </a:t>
            </a:r>
            <a:r>
              <a:rPr lang="fr-FR" dirty="0" err="1" smtClean="0">
                <a:solidFill>
                  <a:schemeClr val="bg1"/>
                </a:solidFill>
              </a:rPr>
              <a:t>Before</a:t>
            </a:r>
            <a:r>
              <a:rPr lang="fr-FR" dirty="0" smtClean="0">
                <a:solidFill>
                  <a:schemeClr val="bg1"/>
                </a:solidFill>
              </a:rPr>
              <a:t>/</a:t>
            </a:r>
            <a:r>
              <a:rPr lang="fr-FR" dirty="0" err="1" smtClean="0">
                <a:solidFill>
                  <a:schemeClr val="bg1"/>
                </a:solidFill>
              </a:rPr>
              <a:t>After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56288"/>
            <a:ext cx="8727311" cy="3970318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before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"&lt;h1&gt;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Before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&lt;/h1&gt;"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"#btn2"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after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"&lt;i&gt;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After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&lt;/i&gt;&lt;br&gt;"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&gt;Paragraphe...&lt;/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&gt;Insert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before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"btn2"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&gt;Insert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after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Remove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56288"/>
            <a:ext cx="8727311" cy="3970318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"#div1"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remove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"div1"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background-color:yellow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&gt;This is a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paragraph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in the div.&lt;/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&gt;This is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another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paragraph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in the div.&lt;/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Remove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div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element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Empty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56288"/>
            <a:ext cx="8727311" cy="3970318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"#div1"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empty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"div1"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"height: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100px;width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:300px;background-color: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yellow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&gt;This is a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paragraph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in the div.&lt;/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&gt;This is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another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paragraph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in the div.&lt;/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&gt;Empty the div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element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42" name="Picture 6" descr="RÃ©sultat de recherche d'images pour &quot;jquery png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57232"/>
            <a:ext cx="2611952" cy="27860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6888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Class:Add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56288"/>
            <a:ext cx="8727311" cy="3970318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"h1, h2"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addClass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 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1&lt;/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h2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2&lt;/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h2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&gt;Add class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Class:Remove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56288"/>
            <a:ext cx="8727311" cy="3970318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"h1, h2"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removeClass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 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1&lt;/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h2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2&lt;/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h2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Remove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class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Class:Toggle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56288"/>
            <a:ext cx="8727311" cy="3970318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"h1, h2"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toggleClass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 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blue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 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1&lt;/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h1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h2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2&lt;/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h2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Toggle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class&lt;/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(CSS)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56288"/>
            <a:ext cx="8727311" cy="323165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alert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"The font size = 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+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"font-size"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"font-size:20px;"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&gt;This is a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paragraph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&gt;Return font-size of p&lt;/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Contenu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(CSS)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56288"/>
            <a:ext cx="8727311" cy="323165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"background-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yellow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"white"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background-color:green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&gt;This is a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paragraph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&gt;Set background-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of p&lt;/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Exercice 1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2407" y="1714488"/>
            <a:ext cx="8727311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Ecrivez un texte s’agrandissant en lui cliquant dessus. </a:t>
            </a: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Si on reclique dessus, il reprend sa taille initiale.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8489" y="3071810"/>
            <a:ext cx="6155511" cy="71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4286256"/>
            <a:ext cx="7000924" cy="164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lèche vers le bas 7"/>
          <p:cNvSpPr/>
          <p:nvPr/>
        </p:nvSpPr>
        <p:spPr>
          <a:xfrm flipV="1">
            <a:off x="4357686" y="3857628"/>
            <a:ext cx="428628" cy="50006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e bas 8"/>
          <p:cNvSpPr/>
          <p:nvPr/>
        </p:nvSpPr>
        <p:spPr>
          <a:xfrm>
            <a:off x="3500430" y="3881441"/>
            <a:ext cx="428628" cy="50006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Exercice 2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733554"/>
            <a:ext cx="45434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</p:pic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95541" y="4286256"/>
            <a:ext cx="45624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Exercice 2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407" y="1714488"/>
            <a:ext cx="8727311" cy="2169825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Créez 4 boutons et un rectangle. Chaque bouton provoque une action sur le rectangle. 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 Bouton 1 : met le rectangle en vert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 Bouton 2 : met le rectangle en bleu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 Bouton 3 : met le rectangle en rouge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 Bouton 4 : met le rectangle en orange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407" y="4143380"/>
            <a:ext cx="8712000" cy="126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Exercice 3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407" y="1714488"/>
            <a:ext cx="8727311" cy="2031325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Créez une liste d’éléments. L’élément sélectionné change de style.</a:t>
            </a:r>
          </a:p>
          <a:p>
            <a:pPr>
              <a:lnSpc>
                <a:spcPct val="150000"/>
              </a:lnSpc>
            </a:pP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NB : Lorsque on clique sur un élément, tous les éléments reprennent le style de initial, hormis l’élément courant.</a:t>
            </a:r>
          </a:p>
          <a:p>
            <a:pPr>
              <a:lnSpc>
                <a:spcPct val="150000"/>
              </a:lnSpc>
            </a:pP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En gros, il faut faire en sorte que quand on clique sur un &lt;li&gt;, on mette une classe "active" sur le &lt;li&gt;. Pour ajouter une classe, on peut utiliser 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addClass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(), pour en retirer une, </a:t>
            </a:r>
            <a:r>
              <a:rPr lang="fr-FR" sz="1400" dirty="0" err="1" smtClean="0">
                <a:latin typeface="Consolas" pitchFamily="49" charset="0"/>
                <a:cs typeface="Consolas" pitchFamily="49" charset="0"/>
              </a:rPr>
              <a:t>removeClass</a:t>
            </a:r>
            <a:r>
              <a:rPr lang="fr-FR" sz="1400" dirty="0" smtClean="0">
                <a:latin typeface="Consolas" pitchFamily="49" charset="0"/>
                <a:cs typeface="Consolas" pitchFamily="49" charset="0"/>
              </a:rPr>
              <a:t>().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214818"/>
            <a:ext cx="8715436" cy="184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Exercice 4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29</a:t>
            </a:fld>
            <a:endParaRPr lang="fr-FR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4066"/>
            <a:ext cx="80105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Introduction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507" y="1726034"/>
            <a:ext cx="8584435" cy="3831818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 err="1" smtClean="0">
                <a:latin typeface="Bell MT" pitchFamily="18" charset="0"/>
                <a:cs typeface="Times New Roman" pitchFamily="18" charset="0"/>
              </a:rPr>
              <a:t>jQuery</a:t>
            </a:r>
            <a:r>
              <a:rPr lang="fr-FR" dirty="0" smtClean="0">
                <a:latin typeface="Bell MT" pitchFamily="18" charset="0"/>
                <a:cs typeface="Times New Roman" pitchFamily="18" charset="0"/>
              </a:rPr>
              <a:t> permet de faire beaucoup tâches javaScript avec beaucoup moins de lignes de code.</a:t>
            </a:r>
          </a:p>
          <a:p>
            <a:pPr algn="just">
              <a:lnSpc>
                <a:spcPct val="150000"/>
              </a:lnSpc>
            </a:pPr>
            <a:r>
              <a:rPr lang="fr-FR" dirty="0" err="1" smtClean="0">
                <a:latin typeface="Bell MT" pitchFamily="18" charset="0"/>
                <a:cs typeface="Times New Roman" pitchFamily="18" charset="0"/>
              </a:rPr>
              <a:t>jQuery</a:t>
            </a:r>
            <a:r>
              <a:rPr lang="fr-FR" dirty="0" smtClean="0">
                <a:latin typeface="Bell MT" pitchFamily="18" charset="0"/>
                <a:cs typeface="Times New Roman" pitchFamily="18" charset="0"/>
              </a:rPr>
              <a:t> simplifie également beaucoup de choses complexes en JavaScript, comme les appels AJAX et la manipulation DOM.</a:t>
            </a:r>
          </a:p>
          <a:p>
            <a:pPr algn="just">
              <a:lnSpc>
                <a:spcPct val="150000"/>
              </a:lnSpc>
            </a:pPr>
            <a:r>
              <a:rPr lang="fr-FR" dirty="0" smtClean="0">
                <a:latin typeface="Bell MT" pitchFamily="18" charset="0"/>
                <a:cs typeface="Times New Roman" pitchFamily="18" charset="0"/>
              </a:rPr>
              <a:t>La bibliothèque </a:t>
            </a:r>
            <a:r>
              <a:rPr lang="fr-FR" dirty="0" err="1" smtClean="0">
                <a:latin typeface="Bell MT" pitchFamily="18" charset="0"/>
                <a:cs typeface="Times New Roman" pitchFamily="18" charset="0"/>
              </a:rPr>
              <a:t>jQuery</a:t>
            </a:r>
            <a:r>
              <a:rPr lang="fr-FR" dirty="0" smtClean="0">
                <a:latin typeface="Bell MT" pitchFamily="18" charset="0"/>
                <a:cs typeface="Times New Roman" pitchFamily="18" charset="0"/>
              </a:rPr>
              <a:t> contient les fonctionnalités suivantes: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 smtClean="0">
                <a:latin typeface="Bell MT" pitchFamily="18" charset="0"/>
                <a:cs typeface="Times New Roman" pitchFamily="18" charset="0"/>
              </a:rPr>
              <a:t> Manipulation HTML / DOM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 smtClean="0">
                <a:latin typeface="Bell MT" pitchFamily="18" charset="0"/>
                <a:cs typeface="Times New Roman" pitchFamily="18" charset="0"/>
              </a:rPr>
              <a:t> Manipulation de CSS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 smtClean="0">
                <a:latin typeface="Bell MT" pitchFamily="18" charset="0"/>
                <a:cs typeface="Times New Roman" pitchFamily="18" charset="0"/>
              </a:rPr>
              <a:t> Méthodes d'événement HTML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 smtClean="0">
                <a:latin typeface="Bell MT" pitchFamily="18" charset="0"/>
                <a:cs typeface="Times New Roman" pitchFamily="18" charset="0"/>
              </a:rPr>
              <a:t> Effets et animations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fr-FR" dirty="0" smtClean="0">
                <a:latin typeface="Bell MT" pitchFamily="18" charset="0"/>
                <a:cs typeface="Times New Roman" pitchFamily="18" charset="0"/>
              </a:rPr>
              <a:t> AJAX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Exercice 5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30</a:t>
            </a:fld>
            <a:endParaRPr lang="fr-FR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462226"/>
            <a:ext cx="32861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7722" y="2490801"/>
            <a:ext cx="32956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</a:effectLst>
        </p:spPr>
      </p:pic>
      <p:sp>
        <p:nvSpPr>
          <p:cNvPr id="7" name="ZoneTexte 6"/>
          <p:cNvSpPr txBox="1"/>
          <p:nvPr/>
        </p:nvSpPr>
        <p:spPr>
          <a:xfrm>
            <a:off x="1704978" y="191666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Avant le click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857861" y="1919277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Après le click</a:t>
            </a:r>
            <a:endParaRPr lang="fr-FR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Ajax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49C4-8CD7-4C70-8AD6-233E9BA89622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42844" y="1643051"/>
            <a:ext cx="8858312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"https://code.jquery.com/jquery-3.5.1.min.js"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/*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$.</a:t>
            </a:r>
            <a:r>
              <a:rPr lang="fr-FR" sz="1200" dirty="0" err="1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ajax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    type: "GET",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    url: 'http://localhost/api-php-jquery/test.php',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    success: function(data){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        console.log(data);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    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*/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$.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ajax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    type: 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"POST"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    url: 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'http://localhost/api-php-jquery/test.php'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    data: {firstname: 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'Wayne'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 lastname: 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'Wayne'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},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    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success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data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         console.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log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(data);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    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   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Utilisation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407" y="1654925"/>
            <a:ext cx="8739186" cy="3416320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hide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&gt;Paragraphe 1&lt;/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&gt;Paragraphe 2&lt;/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&gt;Tester&lt;/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Syntaxe de base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407" y="1675520"/>
            <a:ext cx="8727311" cy="415498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"button"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$(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hide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hide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".ma_classe"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hide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mon_id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hide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&gt;Paragraphe 1&lt;/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class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"ma_classe"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&gt;Paragraphe 2&lt;/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mon_id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&gt;Paragraphe 3&lt;/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&gt;Tester&lt;/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Evénements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407" y="1643050"/>
            <a:ext cx="8727311" cy="3416320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mouseenter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 $(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"background-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lightgray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);},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mouseleave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 $(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"background-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lightblue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);},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 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 $(</a:t>
            </a:r>
            <a:r>
              <a:rPr lang="fr-FR" sz="1200" dirty="0" smtClean="0">
                <a:solidFill>
                  <a:srgbClr val="FD971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this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css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"background-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yellow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);} 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&gt;Paragraphe&lt;/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Effets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Hide</a:t>
            </a:r>
            <a:r>
              <a:rPr lang="fr-FR" dirty="0" smtClean="0">
                <a:solidFill>
                  <a:schemeClr val="bg1"/>
                </a:solidFill>
              </a:rPr>
              <a:t> - Show)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43050"/>
            <a:ext cx="8727311" cy="3970318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hide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hide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"#show"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show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  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&gt;Si vous cliquez sur le bouton "Masquer", je vais disparaître.&lt;/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err="1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hide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&gt;Masquer&lt;/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"show"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&gt;Montrer&lt;/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button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Effets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Slide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43050"/>
            <a:ext cx="8727311" cy="4339650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&lt;!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DOCTYPE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"https://ajax.googleapis.com/ajax/libs/jquery/3.3.1/jquery.min.js"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src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"script.js"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script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#panel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#flip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padding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px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text-align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center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background-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color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#e5eecc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border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solid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px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#c3c3c3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#panel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{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i="1" dirty="0" err="1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padding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AE81F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50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px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display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: </a:t>
            </a:r>
            <a:r>
              <a:rPr lang="fr-FR" sz="1200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none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; 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style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head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"flip"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&gt;Click to </a:t>
            </a:r>
            <a:r>
              <a:rPr lang="fr-FR" sz="1200" dirty="0" err="1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slide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down panel&lt;/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id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"panel"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&gt;Hello world!&lt;/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div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body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lang="fr-FR" sz="1200" dirty="0" smtClean="0">
                <a:solidFill>
                  <a:srgbClr val="F9267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html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&gt;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jQuery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bg1"/>
                </a:solidFill>
              </a:rPr>
              <a:t>Effets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Slide</a:t>
            </a:r>
            <a:r>
              <a:rPr lang="fr-FR" dirty="0" smtClean="0">
                <a:solidFill>
                  <a:schemeClr val="bg1"/>
                </a:solidFill>
              </a:rPr>
              <a:t>)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407" y="1643050"/>
            <a:ext cx="8727311" cy="3600986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"#flip"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click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i="1" dirty="0" smtClean="0">
                <a:solidFill>
                  <a:srgbClr val="66D9E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function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"#panel"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).</a:t>
            </a:r>
            <a:r>
              <a:rPr lang="fr-FR" sz="1200" dirty="0" err="1" smtClean="0">
                <a:solidFill>
                  <a:srgbClr val="A6E22E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slideDown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fr-FR" sz="1200" dirty="0" smtClean="0">
                <a:solidFill>
                  <a:srgbClr val="E6DB74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"slow"</a:t>
            </a: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F8F8F2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/*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(function(){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$("#flip").click(function(){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$("#panel").</a:t>
            </a:r>
            <a:r>
              <a:rPr lang="fr-FR" sz="1200" dirty="0" err="1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slideUp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("slow");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$(document).</a:t>
            </a:r>
            <a:r>
              <a:rPr lang="fr-FR" sz="1200" dirty="0" err="1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ready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(function(){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$("#flip").click(function(){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  $("#panel").</a:t>
            </a:r>
            <a:r>
              <a:rPr lang="fr-FR" sz="1200" dirty="0" err="1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slideToggle</a:t>
            </a: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("slow");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  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});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smtClean="0">
                <a:solidFill>
                  <a:srgbClr val="88846F"/>
                </a:solidFill>
                <a:latin typeface="Consolas" pitchFamily="49" charset="0"/>
                <a:ea typeface="Times New Roman" pitchFamily="18" charset="0"/>
                <a:cs typeface="Times New Roman" pitchFamily="18" charset="0"/>
              </a:rPr>
              <a:t>*/</a:t>
            </a:r>
            <a:endParaRPr lang="fr-FR" sz="1200" dirty="0" smtClean="0"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59663</TotalTime>
  <Words>1510</Words>
  <Application>Microsoft Office PowerPoint</Application>
  <PresentationFormat>Affichage à l'écran (4:3)</PresentationFormat>
  <Paragraphs>873</Paragraphs>
  <Slides>31</Slides>
  <Notes>30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Module</vt:lpstr>
      <vt:lpstr>Développement Front End JQUERY</vt:lpstr>
      <vt:lpstr>Diapositive 2</vt:lpstr>
      <vt:lpstr>jQuery : Introduction </vt:lpstr>
      <vt:lpstr>jQuery : Utilisation </vt:lpstr>
      <vt:lpstr>jQuery : Syntaxe de base </vt:lpstr>
      <vt:lpstr>jQuery : Evénements </vt:lpstr>
      <vt:lpstr>jQuery : Effets (Hide - Show) </vt:lpstr>
      <vt:lpstr>jQuery : Effets (Slide) </vt:lpstr>
      <vt:lpstr>jQuery : Effets (Slide) </vt:lpstr>
      <vt:lpstr>jQuery : Contenu (Get : Texte/HTML) </vt:lpstr>
      <vt:lpstr>jQuery : Contenu (Get : Valeur) </vt:lpstr>
      <vt:lpstr>jQuery : Contenu (Get : attribut) </vt:lpstr>
      <vt:lpstr>jQuery : Contenu (Set : Texte/HTML) </vt:lpstr>
      <vt:lpstr>jQuery : Contenu (Set : Attribut) </vt:lpstr>
      <vt:lpstr>jQuery : Contenu (Add:Append) </vt:lpstr>
      <vt:lpstr>jQuery : Contenu (Add:Prepend) </vt:lpstr>
      <vt:lpstr>jQuery : Contenu (Add: Before/After) </vt:lpstr>
      <vt:lpstr>jQuery : Contenu (Remove) </vt:lpstr>
      <vt:lpstr>jQuery : Contenu (Empty) </vt:lpstr>
      <vt:lpstr>jQuery : Contenu (Class:Add) </vt:lpstr>
      <vt:lpstr>jQuery : Contenu (Class:Remove) </vt:lpstr>
      <vt:lpstr>jQuery : Contenu (Class:Toggle) </vt:lpstr>
      <vt:lpstr>jQuery : Contenu (CSS) </vt:lpstr>
      <vt:lpstr>jQuery : Contenu (CSS) </vt:lpstr>
      <vt:lpstr>jQuery : Exercice 1 </vt:lpstr>
      <vt:lpstr>jQuery : Exercice 2 </vt:lpstr>
      <vt:lpstr>jQuery : Exercice 2 </vt:lpstr>
      <vt:lpstr>jQuery : Exercice 3 </vt:lpstr>
      <vt:lpstr>jQuery : Exercice 4 </vt:lpstr>
      <vt:lpstr>jQuery : Exercice 5 </vt:lpstr>
      <vt:lpstr>jQuery : Ajax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programmation orientée objet en PHP</dc:title>
  <dc:creator>LENOVO</dc:creator>
  <cp:lastModifiedBy>Mohammed Bahri</cp:lastModifiedBy>
  <cp:revision>1211</cp:revision>
  <dcterms:created xsi:type="dcterms:W3CDTF">2018-02-02T16:47:11Z</dcterms:created>
  <dcterms:modified xsi:type="dcterms:W3CDTF">2023-08-28T16:36:01Z</dcterms:modified>
</cp:coreProperties>
</file>