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1"/>
  </p:notesMasterIdLst>
  <p:sldIdLst>
    <p:sldId id="256" r:id="rId2"/>
    <p:sldId id="908" r:id="rId3"/>
    <p:sldId id="860" r:id="rId4"/>
    <p:sldId id="909" r:id="rId5"/>
    <p:sldId id="910" r:id="rId6"/>
    <p:sldId id="913" r:id="rId7"/>
    <p:sldId id="914" r:id="rId8"/>
    <p:sldId id="922" r:id="rId9"/>
    <p:sldId id="924" r:id="rId10"/>
    <p:sldId id="928" r:id="rId11"/>
    <p:sldId id="929" r:id="rId12"/>
    <p:sldId id="930" r:id="rId13"/>
    <p:sldId id="931" r:id="rId14"/>
    <p:sldId id="933" r:id="rId15"/>
    <p:sldId id="934" r:id="rId16"/>
    <p:sldId id="936" r:id="rId17"/>
    <p:sldId id="938" r:id="rId18"/>
    <p:sldId id="939" r:id="rId19"/>
    <p:sldId id="940" r:id="rId20"/>
    <p:sldId id="942" r:id="rId21"/>
    <p:sldId id="943" r:id="rId22"/>
    <p:sldId id="944" r:id="rId23"/>
    <p:sldId id="945" r:id="rId24"/>
    <p:sldId id="946" r:id="rId25"/>
    <p:sldId id="975" r:id="rId26"/>
    <p:sldId id="976" r:id="rId27"/>
    <p:sldId id="952" r:id="rId28"/>
    <p:sldId id="953" r:id="rId29"/>
    <p:sldId id="918" r:id="rId30"/>
    <p:sldId id="920" r:id="rId31"/>
    <p:sldId id="947" r:id="rId32"/>
    <p:sldId id="948" r:id="rId33"/>
    <p:sldId id="959" r:id="rId34"/>
    <p:sldId id="972" r:id="rId35"/>
    <p:sldId id="973" r:id="rId36"/>
    <p:sldId id="974" r:id="rId37"/>
    <p:sldId id="977" r:id="rId38"/>
    <p:sldId id="978" r:id="rId39"/>
    <p:sldId id="979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68459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taillePoliceInitiale</a:t>
            </a:r>
            <a:r>
              <a:rPr lang="fr-FR" dirty="0" smtClean="0"/>
              <a:t> = $('p').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$('p').click(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if(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 != '100px' ){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'100px');</a:t>
            </a:r>
          </a:p>
          <a:p>
            <a:r>
              <a:rPr lang="fr-FR" dirty="0" smtClean="0"/>
              <a:t>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</a:t>
            </a:r>
            <a:r>
              <a:rPr lang="fr-FR" dirty="0" err="1" smtClean="0"/>
              <a:t>taillePoliceInitiale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&lt;p style="font-size: 50px;"&gt;Mon texte qui s'agrandit&lt;/p&gt;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var taillePoliceInitiale = $('p').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$('p').click(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if(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 != '100px' ){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'100px');</a:t>
            </a:r>
          </a:p>
          <a:p>
            <a:r>
              <a:rPr lang="fr-FR" dirty="0" smtClean="0"/>
              <a:t>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$(this).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taillePoliceInitiale);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&lt;p style="font-size: 50px;"&gt;Mon texte qui s'agrandit&lt;/p&gt;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$('li').click(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</a:t>
            </a:r>
            <a:r>
              <a:rPr lang="fr-FR" dirty="0" err="1" smtClean="0"/>
              <a:t>ul</a:t>
            </a:r>
            <a:r>
              <a:rPr lang="fr-FR" dirty="0" smtClean="0"/>
              <a:t> li').</a:t>
            </a:r>
            <a:r>
              <a:rPr lang="fr-FR" dirty="0" err="1" smtClean="0"/>
              <a:t>removeClass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addClass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}); 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li{</a:t>
            </a:r>
            <a:r>
              <a:rPr lang="fr-FR" dirty="0" err="1" smtClean="0"/>
              <a:t>list-style:none</a:t>
            </a:r>
            <a:r>
              <a:rPr lang="fr-FR" dirty="0" smtClean="0"/>
              <a:t>; </a:t>
            </a:r>
            <a:r>
              <a:rPr lang="fr-FR" dirty="0" err="1" smtClean="0"/>
              <a:t>padding</a:t>
            </a:r>
            <a:r>
              <a:rPr lang="fr-FR" dirty="0" smtClean="0"/>
              <a:t>:10px;margin-top:5px; </a:t>
            </a:r>
            <a:r>
              <a:rPr lang="fr-FR" dirty="0" err="1" smtClean="0"/>
              <a:t>background-color:orange</a:t>
            </a:r>
            <a:r>
              <a:rPr lang="fr-FR" dirty="0" smtClean="0"/>
              <a:t>; border-radius:10px;width:50%;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.active { </a:t>
            </a:r>
            <a:r>
              <a:rPr lang="fr-FR" dirty="0" err="1" smtClean="0"/>
              <a:t>color</a:t>
            </a:r>
            <a:r>
              <a:rPr lang="fr-FR" dirty="0" smtClean="0"/>
              <a:t>: white; </a:t>
            </a:r>
            <a:r>
              <a:rPr lang="fr-FR" dirty="0" err="1" smtClean="0"/>
              <a:t>background-color:green;font-weight</a:t>
            </a:r>
            <a:r>
              <a:rPr lang="fr-FR" dirty="0" smtClean="0"/>
              <a:t>: bold;}</a:t>
            </a:r>
          </a:p>
          <a:p>
            <a:r>
              <a:rPr lang="fr-FR" dirty="0" smtClean="0"/>
              <a:t>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&lt;li&gt;Paris&lt;/li&gt;</a:t>
            </a:r>
          </a:p>
          <a:p>
            <a:r>
              <a:rPr lang="fr-FR" dirty="0" smtClean="0"/>
              <a:t>&lt;li&gt;Lille&lt;/li&gt;</a:t>
            </a:r>
          </a:p>
          <a:p>
            <a:r>
              <a:rPr lang="fr-FR" dirty="0" smtClean="0"/>
              <a:t>&lt;li&gt;Montpellier&lt;/li&gt;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$('li').click(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</a:t>
            </a:r>
            <a:r>
              <a:rPr lang="fr-FR" dirty="0" err="1" smtClean="0"/>
              <a:t>ul</a:t>
            </a:r>
            <a:r>
              <a:rPr lang="fr-FR" dirty="0" smtClean="0"/>
              <a:t> li').</a:t>
            </a:r>
            <a:r>
              <a:rPr lang="fr-FR" dirty="0" err="1" smtClean="0"/>
              <a:t>removeClass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addClass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}); 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li{</a:t>
            </a:r>
            <a:r>
              <a:rPr lang="fr-FR" dirty="0" err="1" smtClean="0"/>
              <a:t>list-style:none</a:t>
            </a:r>
            <a:r>
              <a:rPr lang="fr-FR" dirty="0" smtClean="0"/>
              <a:t>; </a:t>
            </a:r>
            <a:r>
              <a:rPr lang="fr-FR" dirty="0" err="1" smtClean="0"/>
              <a:t>padding</a:t>
            </a:r>
            <a:r>
              <a:rPr lang="fr-FR" dirty="0" smtClean="0"/>
              <a:t>:10px;margin-top:5px; </a:t>
            </a:r>
            <a:r>
              <a:rPr lang="fr-FR" dirty="0" err="1" smtClean="0"/>
              <a:t>background-color:orange</a:t>
            </a:r>
            <a:r>
              <a:rPr lang="fr-FR" dirty="0" smtClean="0"/>
              <a:t>; border-radius:10px;width:50%;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.active { </a:t>
            </a:r>
            <a:r>
              <a:rPr lang="fr-FR" dirty="0" err="1" smtClean="0"/>
              <a:t>color</a:t>
            </a:r>
            <a:r>
              <a:rPr lang="fr-FR" dirty="0" smtClean="0"/>
              <a:t>: white; </a:t>
            </a:r>
            <a:r>
              <a:rPr lang="fr-FR" dirty="0" err="1" smtClean="0"/>
              <a:t>background-color:green;font-weight</a:t>
            </a:r>
            <a:r>
              <a:rPr lang="fr-FR" dirty="0" smtClean="0"/>
              <a:t>: bold;}</a:t>
            </a:r>
          </a:p>
          <a:p>
            <a:r>
              <a:rPr lang="fr-FR" dirty="0" smtClean="0"/>
              <a:t>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&lt;li&gt;Paris&lt;/li&gt;</a:t>
            </a:r>
          </a:p>
          <a:p>
            <a:r>
              <a:rPr lang="fr-FR" dirty="0" smtClean="0"/>
              <a:t>&lt;li&gt;Lille&lt;/li&gt;</a:t>
            </a:r>
          </a:p>
          <a:p>
            <a:r>
              <a:rPr lang="fr-FR" dirty="0" smtClean="0"/>
              <a:t>&lt;li&gt;Montpellier&lt;/li&gt;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$('li').click(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</a:t>
            </a:r>
            <a:r>
              <a:rPr lang="fr-FR" dirty="0" err="1" smtClean="0"/>
              <a:t>ul</a:t>
            </a:r>
            <a:r>
              <a:rPr lang="fr-FR" dirty="0" smtClean="0"/>
              <a:t> li').</a:t>
            </a:r>
            <a:r>
              <a:rPr lang="fr-FR" dirty="0" err="1" smtClean="0"/>
              <a:t>removeClass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addClass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}); 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li{</a:t>
            </a:r>
            <a:r>
              <a:rPr lang="fr-FR" dirty="0" err="1" smtClean="0"/>
              <a:t>list-style:none</a:t>
            </a:r>
            <a:r>
              <a:rPr lang="fr-FR" dirty="0" smtClean="0"/>
              <a:t>; </a:t>
            </a:r>
            <a:r>
              <a:rPr lang="fr-FR" dirty="0" err="1" smtClean="0"/>
              <a:t>padding</a:t>
            </a:r>
            <a:r>
              <a:rPr lang="fr-FR" dirty="0" smtClean="0"/>
              <a:t>:10px;margin-top:5px; </a:t>
            </a:r>
            <a:r>
              <a:rPr lang="fr-FR" dirty="0" err="1" smtClean="0"/>
              <a:t>background-color:orange</a:t>
            </a:r>
            <a:r>
              <a:rPr lang="fr-FR" dirty="0" smtClean="0"/>
              <a:t>; border-radius:10px;width:50%;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.active { </a:t>
            </a:r>
            <a:r>
              <a:rPr lang="fr-FR" dirty="0" err="1" smtClean="0"/>
              <a:t>color</a:t>
            </a:r>
            <a:r>
              <a:rPr lang="fr-FR" dirty="0" smtClean="0"/>
              <a:t>: white; </a:t>
            </a:r>
            <a:r>
              <a:rPr lang="fr-FR" dirty="0" err="1" smtClean="0"/>
              <a:t>background-color:green;font-weight</a:t>
            </a:r>
            <a:r>
              <a:rPr lang="fr-FR" dirty="0" smtClean="0"/>
              <a:t>: bold;}</a:t>
            </a:r>
          </a:p>
          <a:p>
            <a:r>
              <a:rPr lang="fr-FR" dirty="0" smtClean="0"/>
              <a:t>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&lt;li&gt;Paris&lt;/li&gt;</a:t>
            </a:r>
          </a:p>
          <a:p>
            <a:r>
              <a:rPr lang="fr-FR" dirty="0" smtClean="0"/>
              <a:t>&lt;li&gt;Lille&lt;/li&gt;</a:t>
            </a:r>
          </a:p>
          <a:p>
            <a:r>
              <a:rPr lang="fr-FR" dirty="0" smtClean="0"/>
              <a:t>&lt;li&gt;Montpellier&lt;/li&gt;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$('li').click(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</a:t>
            </a:r>
            <a:r>
              <a:rPr lang="fr-FR" dirty="0" err="1" smtClean="0"/>
              <a:t>ul</a:t>
            </a:r>
            <a:r>
              <a:rPr lang="fr-FR" dirty="0" smtClean="0"/>
              <a:t> li').</a:t>
            </a:r>
            <a:r>
              <a:rPr lang="fr-FR" dirty="0" err="1" smtClean="0"/>
              <a:t>removeClass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addClass</a:t>
            </a:r>
            <a:r>
              <a:rPr lang="fr-FR" dirty="0" smtClean="0"/>
              <a:t>('active');</a:t>
            </a:r>
          </a:p>
          <a:p>
            <a:r>
              <a:rPr lang="fr-FR" dirty="0" smtClean="0"/>
              <a:t>  }); 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li{</a:t>
            </a:r>
            <a:r>
              <a:rPr lang="fr-FR" dirty="0" err="1" smtClean="0"/>
              <a:t>list-style:none</a:t>
            </a:r>
            <a:r>
              <a:rPr lang="fr-FR" dirty="0" smtClean="0"/>
              <a:t>; </a:t>
            </a:r>
            <a:r>
              <a:rPr lang="fr-FR" dirty="0" err="1" smtClean="0"/>
              <a:t>padding</a:t>
            </a:r>
            <a:r>
              <a:rPr lang="fr-FR" dirty="0" smtClean="0"/>
              <a:t>:10px;margin-top:5px; </a:t>
            </a:r>
            <a:r>
              <a:rPr lang="fr-FR" dirty="0" err="1" smtClean="0"/>
              <a:t>background-color:orange</a:t>
            </a:r>
            <a:r>
              <a:rPr lang="fr-FR" dirty="0" smtClean="0"/>
              <a:t>; border-radius:10px;width:50%;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.active { </a:t>
            </a:r>
            <a:r>
              <a:rPr lang="fr-FR" dirty="0" err="1" smtClean="0"/>
              <a:t>color</a:t>
            </a:r>
            <a:r>
              <a:rPr lang="fr-FR" dirty="0" smtClean="0"/>
              <a:t>: white; </a:t>
            </a:r>
            <a:r>
              <a:rPr lang="fr-FR" dirty="0" err="1" smtClean="0"/>
              <a:t>background-color:green;font-weight</a:t>
            </a:r>
            <a:r>
              <a:rPr lang="fr-FR" dirty="0" smtClean="0"/>
              <a:t>: bold;}</a:t>
            </a:r>
          </a:p>
          <a:p>
            <a:r>
              <a:rPr lang="fr-FR" dirty="0" smtClean="0"/>
              <a:t>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&lt;li&gt;Paris&lt;/li&gt;</a:t>
            </a:r>
          </a:p>
          <a:p>
            <a:r>
              <a:rPr lang="fr-FR" dirty="0" smtClean="0"/>
              <a:t>&lt;li&gt;Lille&lt;/li&gt;</a:t>
            </a:r>
          </a:p>
          <a:p>
            <a:r>
              <a:rPr lang="fr-FR" dirty="0" smtClean="0"/>
              <a:t>&lt;li&gt;Montpellier&lt;/li&gt;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$("p").on({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mouseenter</a:t>
            </a:r>
            <a:r>
              <a:rPr lang="fr-FR" dirty="0" smtClean="0"/>
              <a:t>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lightgray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},  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mouseleave</a:t>
            </a:r>
            <a:r>
              <a:rPr lang="fr-FR" dirty="0" smtClean="0"/>
              <a:t>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lightblue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}, </a:t>
            </a:r>
          </a:p>
          <a:p>
            <a:r>
              <a:rPr lang="fr-FR" dirty="0" smtClean="0"/>
              <a:t>    click: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yellow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  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&lt;p&gt;Paragraphe&lt;/p&gt;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6F-8DDC-41F2-BDD2-F7DFAA37464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909-C031-49BF-9DBF-F34E04468F2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5B-13BD-484B-A32F-E922DEDE8F51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Chapter-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3713"/>
            <a:ext cx="9153525" cy="6861713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129A-3AC9-49F0-A902-4050B259F11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DB9-1673-4B38-B22F-B5C7D9EFB45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0BA-EB5B-48B1-9F1D-770749778B8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94E-665D-4F9A-9380-CC8720CFA211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326C-70C9-424B-BDD4-932DA7F0BBB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8D2-A0DA-4DA8-9DCF-90E938AF69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BD3-8B42-4AC3-B707-8A877C0029F3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84C8E43-BF0B-47EB-97FE-5C79D6088C7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5AC4338-7136-41B5-94A2-9DE4F35A00F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 spd="slow">
    <p:push dir="u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8077200" cy="1571636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tx1"/>
                </a:solidFill>
              </a:rPr>
              <a:t>Développement Front End</a:t>
            </a:r>
            <a:r>
              <a:rPr lang="fr-FR" sz="4400" dirty="0" smtClean="0">
                <a:solidFill>
                  <a:srgbClr val="FFC000"/>
                </a:solidFill>
              </a:rPr>
              <a:t/>
            </a:r>
            <a:br>
              <a:rPr lang="fr-FR" sz="4400" dirty="0" smtClean="0">
                <a:solidFill>
                  <a:srgbClr val="FFC000"/>
                </a:solidFill>
              </a:rPr>
            </a:br>
            <a:r>
              <a:rPr lang="fr-FR" sz="4400" dirty="0" smtClean="0">
                <a:solidFill>
                  <a:srgbClr val="FFC000"/>
                </a:solidFill>
              </a:rPr>
              <a:t>JQUERY</a:t>
            </a:r>
            <a:endParaRPr lang="fr-FR" sz="4400" b="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1604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Animé par : Mohammed BAHRI </a:t>
            </a:r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(Développeur et Formateur Web)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571480"/>
            <a:ext cx="8077200" cy="42862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Année </a:t>
            </a:r>
            <a:r>
              <a:rPr kumimoji="0" lang="fr-FR" sz="24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2023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071670" y="1500174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Texte/HTML)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19300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"HTML: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&gt;Ceci est un texte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&gt;gras&lt;/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dans un paragraphe.&lt;/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&gt;TEXTE&lt;/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&gt;HTML&lt;/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Valeur)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"Value: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"Valeur teste"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&gt;Montrer&lt;/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attribut)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attr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 site web&lt;/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(Set : Texte/HTML)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22889"/>
            <a:ext cx="8727311" cy="5078313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"Bonjour!"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"&lt;b&gt;Bonjour!&lt;/b&gt;"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"Mohammed BAHRI"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"Valeur par default"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HTML&lt;/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Value&lt;/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(Set : Attribut)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attr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"http://bahri-mohammed.fr/jquery/"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"http://bahri-mohammed.fr/"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&gt;Mohammed.fr&lt;/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&gt;Changer la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veleur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Add:</a:t>
            </a:r>
            <a:r>
              <a:rPr lang="fr-FR" sz="4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452431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 new&lt;/b&gt;."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"&lt;li&gt;List item new&lt;/li&gt;"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&gt;List item&lt;/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&gt;Append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&gt;Append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Add:</a:t>
            </a:r>
            <a:r>
              <a:rPr lang="fr-FR" sz="4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9"/>
            <a:ext cx="8727311" cy="452431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text&lt;/b&gt;."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"&lt;li&gt;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item&lt;/li&gt;"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&gt;List item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</a:t>
            </a:r>
            <a:r>
              <a:rPr lang="fr-FR" dirty="0" smtClean="0">
                <a:solidFill>
                  <a:schemeClr val="bg1"/>
                </a:solidFill>
              </a:rPr>
              <a:t>: </a:t>
            </a:r>
            <a:r>
              <a:rPr lang="fr-FR" dirty="0" err="1" smtClean="0">
                <a:solidFill>
                  <a:schemeClr val="bg1"/>
                </a:solidFill>
              </a:rPr>
              <a:t>Before</a:t>
            </a:r>
            <a:r>
              <a:rPr lang="fr-FR" dirty="0" smtClean="0">
                <a:solidFill>
                  <a:schemeClr val="bg1"/>
                </a:solidFill>
              </a:rPr>
              <a:t>/</a:t>
            </a:r>
            <a:r>
              <a:rPr lang="fr-FR" dirty="0" err="1" smtClean="0">
                <a:solidFill>
                  <a:schemeClr val="bg1"/>
                </a:solidFill>
              </a:rPr>
              <a:t>After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"&lt;h1&gt;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&lt;/h1&gt;"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"&lt;i&gt;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&lt;/i&gt;&lt;br&gt;"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&gt;Insert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&gt;Insert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Remove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background-color:yellow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another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div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Empty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"height: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100px;width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:300px;background-color: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another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&gt;Empty the div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6" descr="RÃ©sultat de recherche d'images pour &quot;jquery p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2611952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Class:Add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&gt;Add class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Class:Remove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class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Class:Toggle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toggleClass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Toggle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class&lt;/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(CSS)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"The font size =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"font-size"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"font-size:20px;"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&gt;Return font-size of p&lt;/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(CSS)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"white"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background-color:green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background-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of p&lt;/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Ecrivez un texte s’agrandissant en lui cliquant dessus. 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 on reclique dessus, il reprend sa taille initiale.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489" y="3071810"/>
            <a:ext cx="6155511" cy="7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286256"/>
            <a:ext cx="7000924" cy="164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vers le bas 7"/>
          <p:cNvSpPr/>
          <p:nvPr/>
        </p:nvSpPr>
        <p:spPr>
          <a:xfrm flipV="1">
            <a:off x="4357686" y="3857628"/>
            <a:ext cx="428628" cy="50006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3500430" y="3881441"/>
            <a:ext cx="428628" cy="50006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4282" y="1673260"/>
            <a:ext cx="871543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taillePoliceInitiale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'100px'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'100px'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}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taillePoliceInitiale);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}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"font-size: 50px;"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 texte qui s'agrandit&lt;/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2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733554"/>
            <a:ext cx="45434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5541" y="4286256"/>
            <a:ext cx="4562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2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76389"/>
            <a:ext cx="8727311" cy="500400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"https://ajax.googleapis.com/ajax/libs/jquery/3.4.1/jquery.min.js"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html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(html);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"div1"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"height: 100px; width: 300px; border: 1px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solid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black; 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 in the div.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another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"width: 60px;"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&gt;Clean&lt;/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"width: 60px;"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2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2169825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Créez 4 boutons et un rectangle. Chaque bouton provoque une action sur le rectangle.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1 : met le rectangle en vert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2 : met le rectangle en bleu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3 : met le rectangle en rouge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4 : met le rectangle en orange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7" y="4143380"/>
            <a:ext cx="8712000" cy="126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507" y="1726034"/>
            <a:ext cx="8584435" cy="383181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permet de faire beaucoup tâches javaScript avec beaucoup moins de lignes de code.</a:t>
            </a:r>
          </a:p>
          <a:p>
            <a:pPr algn="just">
              <a:lnSpc>
                <a:spcPct val="150000"/>
              </a:lnSpc>
            </a:pP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simplifie également beaucoup de choses complexes en JavaScript, comme les appels AJAX et la manipulation DOM.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La bibliothèque </a:t>
            </a: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contient les fonctionnalités suivantes: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Manipulation HTML / DOM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Manipulation de CSS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Méthodes d'événement HTML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Effets et animations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AJAX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2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714488"/>
            <a:ext cx="8715436" cy="433965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couleurInitiale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'#rectangle'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'#bouton1'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'#rectangle'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'green'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'#bouton2'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'#rectangle'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'#bouton3'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'#rectangle'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'#bouton4'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'#rectangle'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couleurInitiale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#rectangle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orange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margin-top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"bouton1"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&gt;Vert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|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"bouton2"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&gt;Bleu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|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"bouton3"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&gt;Rouge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|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"#"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"bouton4"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&gt;Orange&lt;/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"rectangle"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2031325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Créez une liste d’éléments. L’élément sélectionné change de style.</a:t>
            </a:r>
          </a:p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NB : Lorsque on clique sur un élément, tous les éléments reprennent le style de initial, hormis l’élément courant.</a:t>
            </a:r>
          </a:p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En gros, il faut faire en sorte que quand on clique sur un &lt;li&gt;, on mette une classe "active" sur le &lt;li&gt;. Pour ajouter une classe, on peut utiliser 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addClass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(), pour en retirer une, 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removeClass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8715436" cy="184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3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714488"/>
            <a:ext cx="8715436" cy="3416320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list-style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none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margin-top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orange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border-radius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solidFill>
                <a:srgbClr val="F8F8F2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white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bold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3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714488"/>
            <a:ext cx="8715436" cy="3231654"/>
          </a:xfrm>
          <a:prstGeom prst="rect">
            <a:avLst/>
          </a:prstGeom>
          <a:solidFill>
            <a:schemeClr val="tx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&gt;Paris&lt;/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&gt;Lille&lt;/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&gt;Montpellier&lt;/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'li'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'ul</a:t>
            </a:r>
            <a:r>
              <a:rPr lang="fr-FR" sz="1200" dirty="0" smtClean="0">
                <a:solidFill>
                  <a:srgbClr val="E6DB74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'active'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'active'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r>
              <a:rPr lang="fr-FR" sz="1200" dirty="0" smtClean="0">
                <a:solidFill>
                  <a:srgbClr val="F8F8F2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4066"/>
            <a:ext cx="8010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4282" y="1714489"/>
            <a:ext cx="8643998" cy="44935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&lt;!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DOCTYPE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html&gt;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link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rel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stylesheet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err="1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href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"https://maxcdn.bootstrapcdn.com/bootstrap/4.3.1/css/bootstrap.min.css"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style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1300" b="1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margin-bottom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lang="en-US" sz="1300" i="1" dirty="0" smtClean="0">
                <a:solidFill>
                  <a:srgbClr val="2A00E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5px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}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style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"container"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style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="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margin-top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lang="en-US" sz="1300" i="1" dirty="0" smtClean="0">
                <a:solidFill>
                  <a:srgbClr val="2A00E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30px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;"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h1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align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center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Todo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list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h1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"input-group mb-3"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"text"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"form-control"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placeholder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"Add task"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id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todo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"input-group-append"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button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btn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i="1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btn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-success"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"submit"</a:t>
            </a:r>
            <a:r>
              <a:rPr lang="en-US" sz="13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id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i="1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todo</a:t>
            </a:r>
            <a:r>
              <a:rPr lang="en-US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-add"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Add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button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fr-FR" sz="1300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ol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&gt;&lt;/</a:t>
            </a:r>
            <a:r>
              <a:rPr lang="fr-FR" sz="1300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ol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err="1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div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4282" y="1714489"/>
            <a:ext cx="8643998" cy="389337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fr-FR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script </a:t>
            </a:r>
            <a:r>
              <a:rPr lang="fr-FR" sz="1300" dirty="0" err="1" smtClean="0">
                <a:solidFill>
                  <a:srgbClr val="7F00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src</a:t>
            </a: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fr-FR" sz="1300" i="1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"https://ajax.googleapis.com/ajax/libs/jquery/3.3.1/jquery.min.js"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&gt;&lt;/</a:t>
            </a:r>
            <a:r>
              <a:rPr lang="fr-FR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script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script</a:t>
            </a:r>
            <a:r>
              <a:rPr lang="en-US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function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remove(){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$(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".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btn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-danger"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).click(</a:t>
            </a: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(){</a:t>
            </a:r>
            <a:endParaRPr lang="fr-FR" sz="1300" dirty="0" smtClean="0">
              <a:solidFill>
                <a:srgbClr val="000000"/>
              </a:solidFill>
              <a:latin typeface="Consolas" pitchFamily="49" charset="0"/>
              <a:ea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Arial" pitchFamily="34" charset="0"/>
              </a:rPr>
              <a:t>         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$(</a:t>
            </a: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).parent().remove();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$(</a:t>
            </a: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).remove();</a:t>
            </a:r>
            <a:endParaRPr lang="fr-FR" sz="1300" dirty="0" smtClean="0">
              <a:solidFill>
                <a:srgbClr val="000000"/>
              </a:solidFill>
              <a:latin typeface="Consolas" pitchFamily="49" charset="0"/>
              <a:ea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Arial" pitchFamily="34" charset="0"/>
              </a:rPr>
              <a:t>      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});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}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0" dirty="0" smtClean="0">
              <a:solidFill>
                <a:srgbClr val="000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$(document).ready(</a:t>
            </a: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 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$(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"#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todo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-add"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).click(</a:t>
            </a:r>
            <a:r>
              <a:rPr lang="en-US" sz="13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 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task = $(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"#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todo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</a:t>
            </a:r>
            <a:r>
              <a:rPr lang="en-US" sz="1300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val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$(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ol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).append(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+task+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 &lt;button 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onclick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='remove()'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class='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btn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-danger'&gt;Delete&lt;/button&gt;&lt;/</a:t>
            </a:r>
            <a:r>
              <a:rPr lang="en-US" sz="1300" dirty="0" err="1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lang="en-US" sz="1300" dirty="0" smtClean="0">
                <a:solidFill>
                  <a:srgbClr val="2A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&gt;"</a:t>
            </a: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});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});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script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lang="fr-FR" sz="1300" dirty="0" smtClean="0">
                <a:solidFill>
                  <a:srgbClr val="3F7F7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lang="fr-FR" sz="1300" dirty="0" smtClean="0">
                <a:solidFill>
                  <a:srgbClr val="00808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5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462226"/>
            <a:ext cx="3286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2" y="2490801"/>
            <a:ext cx="32956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sp>
        <p:nvSpPr>
          <p:cNvPr id="7" name="ZoneTexte 6"/>
          <p:cNvSpPr txBox="1"/>
          <p:nvPr/>
        </p:nvSpPr>
        <p:spPr>
          <a:xfrm>
            <a:off x="1704978" y="19166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Avant le click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857861" y="1919277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Après le click</a:t>
            </a:r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Corrigé 5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2844" y="1643051"/>
            <a:ext cx="8858312" cy="50937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"https://ajax.googleapis.com/ajax/libs/jquery/3.5.1/jquery.min.js"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(document).</a:t>
            </a:r>
            <a:r>
              <a:rPr lang="fr-FR" sz="13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 h2, p"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3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removeClass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});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3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{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</a:t>
            </a:r>
            <a:r>
              <a:rPr lang="fr-FR" sz="13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fr-FR" sz="13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&gt;Titre 1&lt;/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&gt;Titre 2&lt;/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3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3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&gt;Ceci est un paragraphe.&lt;/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&gt;Ceci est un autre paragraphe.&lt;/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&gt;Supprimer la classe des éléments&lt;/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3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3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3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Ajax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2844" y="1643051"/>
            <a:ext cx="885831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"https://code.jquery.com/jquery-3.5.1.min.js"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$.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ajax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type: "GET",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url: 'http://localhost/api-php-jquery/test.php',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success: function(data){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    console.log(data);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*/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$.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ajax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type: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"POST"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url: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'http://localhost/api-php-jquery/test.php'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data: {firstname: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'Wayne'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lastname: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'Wayne'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     console.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(data);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Utilisation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54925"/>
            <a:ext cx="8739186" cy="341632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Syntaxe de base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75520"/>
            <a:ext cx="8727311" cy="415498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".ma_classe"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mon_id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"ma_classe"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mon_id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3&lt;/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Evénements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43050"/>
            <a:ext cx="8727311" cy="341632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lightgray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);},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mouseleave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lightblue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);},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Hide</a:t>
            </a:r>
            <a:r>
              <a:rPr lang="fr-FR" dirty="0" smtClean="0">
                <a:solidFill>
                  <a:schemeClr val="bg1"/>
                </a:solidFill>
              </a:rPr>
              <a:t> - Show)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"#show"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&gt;Si vous cliquez sur le bouton "Masquer", je vais disparaître.&lt;/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&gt;Masquer&lt;/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"show"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&gt;Montrer&lt;/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Slide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433965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"script.js"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#panel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#flip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text-align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#e5eecc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solid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#c3c3c3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#panel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none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"flip"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&gt;Click to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down panel&lt;/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"panel"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 world!&lt;/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Slide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3600986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"#flip"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"#panel"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slideDown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"slow"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$("#flip").click(function(){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$("#panel").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slideUp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("slow");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$("#flip").click(function(){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$("#panel").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slideToggle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("slow");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59662</TotalTime>
  <Words>2447</Words>
  <Application>Microsoft Office PowerPoint</Application>
  <PresentationFormat>Affichage à l'écran (4:3)</PresentationFormat>
  <Paragraphs>1221</Paragraphs>
  <Slides>39</Slides>
  <Notes>38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Module</vt:lpstr>
      <vt:lpstr>Développement Front End JQUERY</vt:lpstr>
      <vt:lpstr>Diapositive 2</vt:lpstr>
      <vt:lpstr>jQuery : Introduction </vt:lpstr>
      <vt:lpstr>jQuery : Utilisation </vt:lpstr>
      <vt:lpstr>jQuery : Syntaxe de base </vt:lpstr>
      <vt:lpstr>jQuery : Evénements </vt:lpstr>
      <vt:lpstr>jQuery : Effets (Hide - Show) </vt:lpstr>
      <vt:lpstr>jQuery : Effets (Slide) </vt:lpstr>
      <vt:lpstr>jQuery : Effets (Slide) </vt:lpstr>
      <vt:lpstr>jQuery : Contenu (Get : Texte/HTML) </vt:lpstr>
      <vt:lpstr>jQuery : Contenu (Get : Valeur) </vt:lpstr>
      <vt:lpstr>jQuery : Contenu (Get : attribut) </vt:lpstr>
      <vt:lpstr>jQuery : Contenu (Set : Texte/HTML) </vt:lpstr>
      <vt:lpstr>jQuery : Contenu (Set : Attribut) </vt:lpstr>
      <vt:lpstr>jQuery : Contenu (Add:Append) </vt:lpstr>
      <vt:lpstr>jQuery : Contenu (Add:Prepend) </vt:lpstr>
      <vt:lpstr>jQuery : Contenu (Add: Before/After) </vt:lpstr>
      <vt:lpstr>jQuery : Contenu (Remove) </vt:lpstr>
      <vt:lpstr>jQuery : Contenu (Empty) </vt:lpstr>
      <vt:lpstr>jQuery : Contenu (Class:Add) </vt:lpstr>
      <vt:lpstr>jQuery : Contenu (Class:Remove) </vt:lpstr>
      <vt:lpstr>jQuery : Contenu (Class:Toggle) </vt:lpstr>
      <vt:lpstr>jQuery : Contenu (CSS) </vt:lpstr>
      <vt:lpstr>jQuery : Contenu (CSS) </vt:lpstr>
      <vt:lpstr>jQuery : Exercice 1 </vt:lpstr>
      <vt:lpstr>jQuery : Corrigé 1 </vt:lpstr>
      <vt:lpstr>jQuery : Exercice 2 </vt:lpstr>
      <vt:lpstr>jQuery : Corrigé 2 </vt:lpstr>
      <vt:lpstr>jQuery : Exercice 2 </vt:lpstr>
      <vt:lpstr>jQuery : Corrigé 2 </vt:lpstr>
      <vt:lpstr>jQuery : Exercice 3 </vt:lpstr>
      <vt:lpstr>jQuery : Corrigé 3 (1) </vt:lpstr>
      <vt:lpstr>jQuery : Corrigé 3 (2) </vt:lpstr>
      <vt:lpstr>jQuery : Exercice 4 </vt:lpstr>
      <vt:lpstr>jQuery : Corrigé 4 </vt:lpstr>
      <vt:lpstr>jQuery : Corrigé 4 </vt:lpstr>
      <vt:lpstr>jQuery : Exercice 5 </vt:lpstr>
      <vt:lpstr>jQuery : Corrigé 5 </vt:lpstr>
      <vt:lpstr>jQuery : Ajax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1210</cp:revision>
  <dcterms:created xsi:type="dcterms:W3CDTF">2018-02-02T16:47:11Z</dcterms:created>
  <dcterms:modified xsi:type="dcterms:W3CDTF">2023-08-28T16:30:56Z</dcterms:modified>
</cp:coreProperties>
</file>