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9"/>
  </p:notesMasterIdLst>
  <p:sldIdLst>
    <p:sldId id="256" r:id="rId2"/>
    <p:sldId id="1084" r:id="rId3"/>
    <p:sldId id="1086" r:id="rId4"/>
    <p:sldId id="908" r:id="rId5"/>
    <p:sldId id="860" r:id="rId6"/>
    <p:sldId id="958" r:id="rId7"/>
    <p:sldId id="959" r:id="rId8"/>
    <p:sldId id="909" r:id="rId9"/>
    <p:sldId id="964" r:id="rId10"/>
    <p:sldId id="965" r:id="rId11"/>
    <p:sldId id="1043" r:id="rId12"/>
    <p:sldId id="1064" r:id="rId13"/>
    <p:sldId id="961" r:id="rId14"/>
    <p:sldId id="1118" r:id="rId15"/>
    <p:sldId id="1045" r:id="rId16"/>
    <p:sldId id="1047" r:id="rId17"/>
    <p:sldId id="1058" r:id="rId18"/>
    <p:sldId id="1060" r:id="rId19"/>
    <p:sldId id="1062" r:id="rId20"/>
    <p:sldId id="971" r:id="rId21"/>
    <p:sldId id="972" r:id="rId22"/>
    <p:sldId id="966" r:id="rId23"/>
    <p:sldId id="974" r:id="rId24"/>
    <p:sldId id="975" r:id="rId25"/>
    <p:sldId id="1049" r:id="rId26"/>
    <p:sldId id="1051" r:id="rId27"/>
    <p:sldId id="1053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78935" autoAdjust="0"/>
  </p:normalViewPr>
  <p:slideViewPr>
    <p:cSldViewPr>
      <p:cViewPr>
        <p:scale>
          <a:sx n="70" d="100"/>
          <a:sy n="70" d="100"/>
        </p:scale>
        <p:origin x="-115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F6AB-7B06-4CD2-823E-9A219613C251}" type="datetimeFigureOut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BD2-5F71-46A3-BEA0-670831EF3A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charset="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-8"/&gt;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="https://stackpath.bootstrapcdn.com/bootstrap/4.3.1/css/bootstrap.min.css"&gt;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="vue.js"&gt;&lt;/script&gt;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id="app" class="container" align=center&gt;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&lt;h1&gt;{{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}}&lt;/h1&gt;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&lt;table class="table table-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bordered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&lt;th&gt;SNI&lt;/th&gt;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&lt;th&gt;NAME&lt;/th&gt;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&lt;th&gt;SPECIALITY&lt;/th&gt;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&lt;th&gt;AVG&lt;/th&gt;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&lt;th&gt;MENTION&lt;/th&gt;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nsi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speciality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items[0].mention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&lt;/table&gt;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app = new Vue({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el: '#app',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'Email informations',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items: [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nsi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'S123', 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"ALLON",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speciality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"TIN", 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15, 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: "Good"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&lt;/html&gt;​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58155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2CA-2960-47A2-B8E1-CEA5DB2F8ABB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6CD-76AE-442A-99FA-2C274EF00184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93-D2E8-4635-877E-1093C3C1541A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Chapter-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5" y="-3713"/>
            <a:ext cx="9153525" cy="6861713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388056" y="1"/>
            <a:ext cx="3824111" cy="685799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ts val="4800"/>
              </a:lnSpc>
              <a:spcAft>
                <a:spcPts val="0"/>
              </a:spcAft>
              <a:defRPr sz="3600" b="0" i="0" cap="none" spc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4373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45A5-1E08-46D5-9AF6-589A8A82C4A9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D31-B241-47D1-B02A-C76696E1645A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7F0C-1115-4125-984C-9F11D89A37E5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2716-41BF-4F41-B9B2-2794D2FC97D2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7D41-37A5-4C44-9211-F9CF6FA48837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70EA-E6AF-4F9B-8E3A-176BFFFECDE0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78A3-6988-4EB1-98E9-E64C259E4E99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8A4E1D7-54EF-4D26-8ABA-3C5A9BB4147F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EA8B51-2D77-4FA3-BE07-A0814070207B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ransition spd="slow">
    <p:push dir="u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5328" y="3714752"/>
            <a:ext cx="8077200" cy="928694"/>
          </a:xfrm>
        </p:spPr>
        <p:txBody>
          <a:bodyPr>
            <a:noAutofit/>
          </a:bodyPr>
          <a:lstStyle/>
          <a:p>
            <a:pPr algn="ctr"/>
            <a:r>
              <a:rPr lang="fr-FR" sz="5200" dirty="0" smtClean="0">
                <a:solidFill>
                  <a:srgbClr val="FFC000"/>
                </a:solidFill>
              </a:rPr>
              <a:t>Vue.js</a:t>
            </a:r>
            <a:endParaRPr lang="fr-FR" sz="52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71604" y="5572140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Animated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by : Mohammed BAHRI </a:t>
            </a:r>
          </a:p>
          <a:p>
            <a:pPr algn="ctr"/>
            <a:r>
              <a:rPr lang="fr-F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(</a:t>
            </a:r>
            <a:r>
              <a:rPr lang="fr-FR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Developer</a:t>
            </a:r>
            <a:r>
              <a:rPr lang="fr-F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&amp; Web Trainer)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00034" y="214290"/>
            <a:ext cx="8077200" cy="428628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 smtClean="0">
                <a:latin typeface="+mj-lt"/>
                <a:ea typeface="+mj-ea"/>
                <a:cs typeface="+mj-cs"/>
              </a:rPr>
              <a:t>Paris </a:t>
            </a:r>
            <a:r>
              <a:rPr lang="fr-FR" sz="2400" b="1" smtClean="0">
                <a:latin typeface="+mj-lt"/>
                <a:ea typeface="+mj-ea"/>
                <a:cs typeface="+mj-cs"/>
              </a:rPr>
              <a:t>- </a:t>
            </a:r>
            <a:r>
              <a:rPr lang="fr-FR" sz="2400" b="1" smtClean="0">
                <a:latin typeface="+mj-lt"/>
                <a:ea typeface="+mj-ea"/>
                <a:cs typeface="+mj-cs"/>
              </a:rPr>
              <a:t>2023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143108" y="1000108"/>
            <a:ext cx="49292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226" name="Picture 2" descr="Résultat de recherche d'images pour &quot;vuejs png&quot;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428736"/>
            <a:ext cx="2071702" cy="207170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Data (</a:t>
            </a:r>
            <a:r>
              <a:rPr lang="fr-FR" dirty="0" err="1" smtClean="0">
                <a:solidFill>
                  <a:schemeClr val="bg1"/>
                </a:solidFill>
              </a:rPr>
              <a:t>attribute</a:t>
            </a:r>
            <a:r>
              <a:rPr lang="fr-FR" dirty="0" smtClean="0">
                <a:solidFill>
                  <a:schemeClr val="bg1"/>
                </a:solidFill>
              </a:rPr>
              <a:t>) : Object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cars.v1 }}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cars.v2 }}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cars.v3 }}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 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cars: { v1: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'BMW'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v2: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'RENAULT'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v3: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'PEUGEOT'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250" y="1547674"/>
            <a:ext cx="900115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Create an instance containing the name, age and occupation of a person.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Display information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b="1" dirty="0">
              <a:latin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71876"/>
            <a:ext cx="7160810" cy="88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2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130" y="2786058"/>
            <a:ext cx="7548646" cy="278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466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Transform the table below into </a:t>
            </a:r>
            <a:r>
              <a:rPr lang="en-US" dirty="0" err="1" smtClean="0">
                <a:latin typeface="Consolas" pitchFamily="49" charset="0"/>
              </a:rPr>
              <a:t>Vuejs</a:t>
            </a:r>
            <a:r>
              <a:rPr lang="en-US" dirty="0" smtClean="0">
                <a:latin typeface="Consolas" pitchFamily="49" charset="0"/>
              </a:rPr>
              <a:t> data and then display it using bootsrap4.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Function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Method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message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reverseMessage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&gt;Reverse Message&lt;/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World!'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reverseMessage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split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reverse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join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Function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Method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{{ … }}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hello('Daniel')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hello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3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50" y="1547674"/>
            <a:ext cx="900115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Create a method taking the name, age and occupation of a person as parameter and then returns them.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Call the method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b="1" dirty="0">
              <a:latin typeface="Consolas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71876"/>
            <a:ext cx="7160810" cy="88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4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50" y="1547674"/>
            <a:ext cx="9001156" cy="4016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an instance containing the name, age and occupation of a person.</a:t>
            </a: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 method (named constructor ()) to initialize the attributes of the instance.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 method (named display ()) to display the instance data.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Test the methods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412" y="4214818"/>
            <a:ext cx="7160810" cy="88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5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0239" y="3343282"/>
            <a:ext cx="5074967" cy="258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an instance containing methods to do: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The addition, subtraction, multiplication and division of two parameters.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Test the methods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19" y="1571612"/>
            <a:ext cx="9001156" cy="2400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0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Write a parameterized function that calculates the volume of a cone.</a:t>
            </a:r>
          </a:p>
          <a:p>
            <a:pPr lvl="0">
              <a:lnSpc>
                <a:spcPct val="150000"/>
              </a:lnSpc>
              <a:defRPr/>
            </a:pPr>
            <a:endParaRPr lang="en-US" sz="2000" dirty="0" smtClean="0">
              <a:latin typeface="Consolas" pitchFamily="49" charset="0"/>
              <a:ea typeface="Merriweather"/>
              <a:cs typeface="Consolas" pitchFamily="49" charset="0"/>
              <a:sym typeface="Merriweather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sz="2000" b="1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Rule: </a:t>
            </a:r>
            <a:r>
              <a:rPr lang="en-US" sz="20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Volume = (Radius² * Height * Π) / 3</a:t>
            </a:r>
            <a:endParaRPr lang="fr" sz="2000" dirty="0" smtClean="0">
              <a:latin typeface="Consolas" pitchFamily="49" charset="0"/>
              <a:ea typeface="Merriweather"/>
              <a:cs typeface="Consolas" pitchFamily="49" charset="0"/>
              <a:sym typeface="Merriweather"/>
            </a:endParaRPr>
          </a:p>
          <a:p>
            <a:pPr lvl="0">
              <a:lnSpc>
                <a:spcPct val="150000"/>
              </a:lnSpc>
              <a:defRPr/>
            </a:pPr>
            <a:endParaRPr lang="fr" sz="2000" b="1" dirty="0" smtClean="0">
              <a:latin typeface="Consolas" pitchFamily="49" charset="0"/>
              <a:ea typeface="Merriweather"/>
              <a:cs typeface="Consolas" pitchFamily="49" charset="0"/>
              <a:sym typeface="Merriweather"/>
            </a:endParaRPr>
          </a:p>
        </p:txBody>
      </p:sp>
      <p:pic>
        <p:nvPicPr>
          <p:cNvPr id="5" name="Picture 2" descr="RÃ©sultat de recherche d'images pour &quot;un cone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2071678"/>
            <a:ext cx="1643074" cy="170627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7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357562"/>
            <a:ext cx="5572164" cy="194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4016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an instance containing methods for formatting a string in 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Upper, Lower and capitalize case.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Test the methods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200" dirty="0" smtClean="0"/>
              <a:t>VUE.JS</a:t>
            </a:r>
            <a:endParaRPr lang="fr-FR" sz="42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fr-FR" sz="4200" b="1" dirty="0" smtClean="0"/>
              <a:t>PROGRAM</a:t>
            </a:r>
            <a:endParaRPr lang="fr-FR" sz="4200" b="1" dirty="0"/>
          </a:p>
        </p:txBody>
      </p:sp>
      <p:sp>
        <p:nvSpPr>
          <p:cNvPr id="8" name="Titre 4"/>
          <p:cNvSpPr txBox="1">
            <a:spLocks/>
          </p:cNvSpPr>
          <p:nvPr/>
        </p:nvSpPr>
        <p:spPr>
          <a:xfrm>
            <a:off x="3261296" y="164576"/>
            <a:ext cx="5525546" cy="978408"/>
          </a:xfrm>
          <a:prstGeom prst="rect">
            <a:avLst/>
          </a:prstGeom>
        </p:spPr>
        <p:txBody>
          <a:bodyPr vert="horz" lIns="73152" rIns="4572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</a:t>
            </a:r>
            <a:r>
              <a:rPr kumimoji="0" lang="fr-FR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Vue.js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57554" y="2079758"/>
            <a:ext cx="5715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 Introduction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The essentials of view.js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 Advanced aspects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 More: Exploiting an API (REST)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 Conclusion</a:t>
            </a:r>
            <a:endParaRPr lang="fr-FR" sz="2400" dirty="0">
              <a:latin typeface="Bell MT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V-</a:t>
            </a:r>
            <a:r>
              <a:rPr lang="fr-FR" dirty="0" err="1" smtClean="0">
                <a:solidFill>
                  <a:schemeClr val="bg1"/>
                </a:solidFill>
              </a:rPr>
              <a:t>Bind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v-bind:title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"message"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Hover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your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mouse over me for a few seconds to see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dynamically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bound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title!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'You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loaded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this page on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toLocaleString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Bind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Shortcuts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:title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"message"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Hover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your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mouse over me for a few seconds to see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dynamically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bound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title!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'You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loaded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this page on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toLocaleString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Loop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 in 10"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n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Loop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"item in items"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{{ item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items: 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'BMW'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'Renault'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Loop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"(item, index) in items"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{{ index }} - {{ item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items: 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'BMW'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'Renault'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8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250" y="1547674"/>
            <a:ext cx="900115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items: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{ </a:t>
            </a:r>
            <a:r>
              <a:rPr lang="en-US" dirty="0" err="1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Sender: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'Nicolas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Elbaz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Recipient: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'Christel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Lavaut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 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{ </a:t>
            </a:r>
            <a:r>
              <a:rPr lang="en-US" dirty="0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Sender: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en-US" dirty="0" err="1" smtClean="0">
                <a:solidFill>
                  <a:srgbClr val="CE9178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é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rôme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Claustre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Recipient: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'Mohammed 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Bahri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}</a:t>
            </a: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lang="fr-FR" dirty="0"/>
          </a:p>
        </p:txBody>
      </p:sp>
      <p:sp>
        <p:nvSpPr>
          <p:cNvPr id="5" name="Flèche vers le bas 4"/>
          <p:cNvSpPr/>
          <p:nvPr/>
        </p:nvSpPr>
        <p:spPr>
          <a:xfrm>
            <a:off x="4273057" y="3190748"/>
            <a:ext cx="500066" cy="500066"/>
          </a:xfrm>
          <a:prstGeom prst="down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75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858631"/>
            <a:ext cx="3786214" cy="249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bg2">
                <a:alpha val="60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9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571744"/>
            <a:ext cx="5643602" cy="145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2839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 loop producing a horizontal line of 10 hearts.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10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1151" y="2285992"/>
            <a:ext cx="6226997" cy="330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4408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Use the loops to produce the rendering below 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WELCOME : </a:t>
            </a:r>
            <a:r>
              <a:rPr lang="fr-FR" dirty="0" err="1" smtClean="0">
                <a:solidFill>
                  <a:schemeClr val="bg1"/>
                </a:solidFill>
              </a:rPr>
              <a:t>Roundtable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7" name="Image 4"/>
          <p:cNvPicPr/>
          <p:nvPr/>
        </p:nvPicPr>
        <p:blipFill>
          <a:blip r:embed="rId4"/>
          <a:stretch/>
        </p:blipFill>
        <p:spPr>
          <a:xfrm>
            <a:off x="762120" y="3830758"/>
            <a:ext cx="7622640" cy="25272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8" name="Rectangle 17"/>
          <p:cNvSpPr/>
          <p:nvPr/>
        </p:nvSpPr>
        <p:spPr>
          <a:xfrm>
            <a:off x="428596" y="1785926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Bell MT" pitchFamily="18" charset="0"/>
                <a:ea typeface="ＭＳ Ｐゴシック"/>
              </a:rPr>
              <a:t>Who are you, your job?</a:t>
            </a:r>
          </a:p>
          <a:p>
            <a:pPr>
              <a:lnSpc>
                <a:spcPct val="100000"/>
              </a:lnSpc>
            </a:pPr>
            <a:endParaRPr lang="en-US" sz="2400" spc="-1" dirty="0" smtClean="0">
              <a:uFill>
                <a:solidFill>
                  <a:srgbClr val="FFFFFF"/>
                </a:solidFill>
              </a:uFill>
              <a:latin typeface="Bell MT" pitchFamily="18" charset="0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Bell MT" pitchFamily="18" charset="0"/>
                <a:ea typeface="ＭＳ Ｐゴシック"/>
              </a:rPr>
              <a:t>                What are your professional goals?</a:t>
            </a:r>
          </a:p>
          <a:p>
            <a:pPr>
              <a:lnSpc>
                <a:spcPct val="100000"/>
              </a:lnSpc>
            </a:pPr>
            <a:endParaRPr lang="en-US" sz="2400" spc="-1" dirty="0" smtClean="0">
              <a:uFill>
                <a:solidFill>
                  <a:srgbClr val="FFFFFF"/>
                </a:solidFill>
              </a:uFill>
              <a:latin typeface="Bell MT" pitchFamily="18" charset="0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Bell MT" pitchFamily="18" charset="0"/>
                <a:ea typeface="ＭＳ Ｐゴシック"/>
              </a:rPr>
              <a:t>                               What are your knowledge on the subject?</a:t>
            </a:r>
            <a:endParaRPr lang="fr-FR" sz="2400" strike="noStrike" spc="-1" dirty="0">
              <a:uFill>
                <a:solidFill>
                  <a:srgbClr val="FFFFFF"/>
                </a:solidFill>
              </a:uFill>
              <a:latin typeface="Bell MT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4"/>
          <p:cNvSpPr>
            <a:spLocks noGrp="1"/>
          </p:cNvSpPr>
          <p:nvPr>
            <p:ph type="title"/>
          </p:nvPr>
        </p:nvSpPr>
        <p:spPr>
          <a:xfrm>
            <a:off x="164592" y="2370026"/>
            <a:ext cx="4478846" cy="1701916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INTRODUCTION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9688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Introduction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5" y="1571800"/>
            <a:ext cx="9000000" cy="2862322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ell MT" pitchFamily="18" charset="0"/>
              </a:rPr>
              <a:t>Vue.js (also called simply View), is an open-source JavaScript framework used to build user interfaces.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ell MT" pitchFamily="18" charset="0"/>
              </a:rPr>
              <a:t>The library is used by Adobe, </a:t>
            </a:r>
            <a:r>
              <a:rPr lang="en-US" sz="2400" dirty="0" err="1" smtClean="0">
                <a:latin typeface="Bell MT" pitchFamily="18" charset="0"/>
              </a:rPr>
              <a:t>Alibaba</a:t>
            </a:r>
            <a:r>
              <a:rPr lang="en-US" sz="2400" dirty="0" smtClean="0">
                <a:latin typeface="Bell MT" pitchFamily="18" charset="0"/>
              </a:rPr>
              <a:t> and </a:t>
            </a:r>
            <a:r>
              <a:rPr lang="en-US" sz="2400" dirty="0" err="1" smtClean="0">
                <a:latin typeface="Bell MT" pitchFamily="18" charset="0"/>
              </a:rPr>
              <a:t>Gitlab</a:t>
            </a:r>
            <a:r>
              <a:rPr lang="en-US" sz="2400" dirty="0" smtClean="0">
                <a:latin typeface="Bell MT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ell MT" pitchFamily="18" charset="0"/>
              </a:rPr>
              <a:t>Vue</a:t>
            </a:r>
            <a:r>
              <a:rPr lang="en-US" sz="2400" dirty="0" smtClean="0">
                <a:latin typeface="Bell MT" pitchFamily="18" charset="0"/>
              </a:rPr>
              <a:t> was created by Evan You after working for Google using </a:t>
            </a:r>
            <a:r>
              <a:rPr lang="en-US" sz="2400" dirty="0" err="1" smtClean="0">
                <a:latin typeface="Bell MT" pitchFamily="18" charset="0"/>
              </a:rPr>
              <a:t>AngularJS</a:t>
            </a:r>
            <a:r>
              <a:rPr lang="en-US" sz="2400" dirty="0" smtClean="0">
                <a:latin typeface="Bell MT" pitchFamily="18" charset="0"/>
              </a:rPr>
              <a:t> in several projects.</a:t>
            </a:r>
            <a:endParaRPr lang="fr-FR" sz="2400" dirty="0">
              <a:latin typeface="Bell MT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Introduction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5" y="1571800"/>
            <a:ext cx="9000000" cy="452431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    </a:t>
            </a:r>
            <a:r>
              <a:rPr lang="fr-FR" sz="2400" dirty="0" err="1" smtClean="0">
                <a:latin typeface="Bell MT" pitchFamily="18" charset="0"/>
              </a:rPr>
              <a:t>Creator</a:t>
            </a:r>
            <a:r>
              <a:rPr lang="fr-FR" sz="2400" dirty="0" smtClean="0">
                <a:latin typeface="Bell MT" pitchFamily="18" charset="0"/>
              </a:rPr>
              <a:t> : </a:t>
            </a:r>
            <a:r>
              <a:rPr lang="fr-FR" sz="2400" dirty="0" err="1" smtClean="0">
                <a:latin typeface="Bell MT" pitchFamily="18" charset="0"/>
              </a:rPr>
              <a:t>Evan</a:t>
            </a:r>
            <a:r>
              <a:rPr lang="fr-FR" sz="2400" dirty="0" smtClean="0">
                <a:latin typeface="Bell MT" pitchFamily="18" charset="0"/>
              </a:rPr>
              <a:t> You (</a:t>
            </a:r>
            <a:r>
              <a:rPr lang="ja-JP" altLang="fr-FR" sz="2400" dirty="0" smtClean="0">
                <a:latin typeface="Bell MT" pitchFamily="18" charset="0"/>
              </a:rPr>
              <a:t>尤 雨 溪</a:t>
            </a:r>
            <a:r>
              <a:rPr lang="fr-FR" altLang="ja-JP" sz="2400" dirty="0" smtClean="0">
                <a:latin typeface="Bell MT" pitchFamily="18" charset="0"/>
              </a:rPr>
              <a:t>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altLang="ja-JP" sz="2400" dirty="0" smtClean="0">
                <a:latin typeface="Bell MT" pitchFamily="18" charset="0"/>
              </a:rPr>
              <a:t>    </a:t>
            </a:r>
            <a:r>
              <a:rPr lang="fr-FR" sz="2400" dirty="0" smtClean="0">
                <a:latin typeface="Bell MT" pitchFamily="18" charset="0"/>
              </a:rPr>
              <a:t>First version : </a:t>
            </a:r>
            <a:r>
              <a:rPr lang="fr-FR" sz="2400" dirty="0" err="1" smtClean="0">
                <a:latin typeface="Bell MT" pitchFamily="18" charset="0"/>
              </a:rPr>
              <a:t>February</a:t>
            </a:r>
            <a:r>
              <a:rPr lang="fr-FR" sz="2400" dirty="0" smtClean="0">
                <a:latin typeface="Bell MT" pitchFamily="18" charset="0"/>
              </a:rPr>
              <a:t> 11, 2014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</a:t>
            </a:r>
            <a:r>
              <a:rPr lang="fr-FR" sz="2400" dirty="0" err="1" smtClean="0">
                <a:latin typeface="Bell MT" pitchFamily="18" charset="0"/>
              </a:rPr>
              <a:t>Latest</a:t>
            </a:r>
            <a:r>
              <a:rPr lang="fr-FR" sz="2400" dirty="0" smtClean="0">
                <a:latin typeface="Bell MT" pitchFamily="18" charset="0"/>
              </a:rPr>
              <a:t> Version : 2.6.10 (March 20, 2019)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</a:t>
            </a:r>
            <a:r>
              <a:rPr lang="fr-FR" sz="2400" dirty="0" err="1" smtClean="0">
                <a:latin typeface="Bell MT" pitchFamily="18" charset="0"/>
              </a:rPr>
              <a:t>Deposit</a:t>
            </a:r>
            <a:r>
              <a:rPr lang="fr-FR" sz="2400" dirty="0" smtClean="0">
                <a:latin typeface="Bell MT" pitchFamily="18" charset="0"/>
              </a:rPr>
              <a:t> : https://github.com/vuejs/view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</a:t>
            </a:r>
            <a:r>
              <a:rPr lang="fr-FR" sz="2400" dirty="0" err="1" smtClean="0">
                <a:latin typeface="Bell MT" pitchFamily="18" charset="0"/>
              </a:rPr>
              <a:t>Written</a:t>
            </a:r>
            <a:r>
              <a:rPr lang="fr-FR" sz="2400" dirty="0" smtClean="0">
                <a:latin typeface="Bell MT" pitchFamily="18" charset="0"/>
              </a:rPr>
              <a:t> in </a:t>
            </a:r>
            <a:r>
              <a:rPr lang="fr-FR" sz="2400" dirty="0" err="1" smtClean="0">
                <a:latin typeface="Bell MT" pitchFamily="18" charset="0"/>
              </a:rPr>
              <a:t>Javascript</a:t>
            </a:r>
            <a:endParaRPr lang="fr-FR" sz="2400" dirty="0" smtClean="0">
              <a:latin typeface="Bell MT" pitchFamily="18" charset="0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Type : JavaScript Framework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License : MIT License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</a:t>
            </a:r>
            <a:r>
              <a:rPr lang="fr-FR" sz="2400" dirty="0" err="1" smtClean="0">
                <a:latin typeface="Bell MT" pitchFamily="18" charset="0"/>
              </a:rPr>
              <a:t>Website</a:t>
            </a:r>
            <a:r>
              <a:rPr lang="fr-FR" sz="2400" dirty="0" smtClean="0">
                <a:latin typeface="Bell MT" pitchFamily="18" charset="0"/>
              </a:rPr>
              <a:t> : https://vuejs.org</a:t>
            </a:r>
          </a:p>
        </p:txBody>
      </p:sp>
      <p:pic>
        <p:nvPicPr>
          <p:cNvPr id="169986" name="Picture 2" descr="Résultat de recherche d'images pour &quot;Evan You vuejs&quot;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3808" y="1714488"/>
            <a:ext cx="2571768" cy="257176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Installation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19" y="1559925"/>
            <a:ext cx="90000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utf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Instance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message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F8F8F2"/>
              </a:solidFill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     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World!'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Data (</a:t>
            </a:r>
            <a:r>
              <a:rPr lang="fr-FR" dirty="0" err="1" smtClean="0">
                <a:solidFill>
                  <a:schemeClr val="bg1"/>
                </a:solidFill>
              </a:rPr>
              <a:t>attribute</a:t>
            </a:r>
            <a:r>
              <a:rPr lang="fr-FR" dirty="0" smtClean="0">
                <a:solidFill>
                  <a:schemeClr val="bg1"/>
                </a:solidFill>
              </a:rPr>
              <a:t>) : </a:t>
            </a:r>
            <a:r>
              <a:rPr lang="fr-FR" dirty="0" err="1" smtClean="0">
                <a:solidFill>
                  <a:schemeClr val="bg1"/>
                </a:solidFill>
              </a:rPr>
              <a:t>Array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cars[0]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cars[1]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cars[2]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cars : 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'BMW'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'RENAULT'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'PEUGEOT'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78482</TotalTime>
  <Words>720</Words>
  <Application>Microsoft Office PowerPoint</Application>
  <PresentationFormat>Affichage à l'écran (4:3)</PresentationFormat>
  <Paragraphs>400</Paragraphs>
  <Slides>27</Slides>
  <Notes>25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Module</vt:lpstr>
      <vt:lpstr>Vue.js</vt:lpstr>
      <vt:lpstr>VUE.JS</vt:lpstr>
      <vt:lpstr>WELCOME : Roundtable</vt:lpstr>
      <vt:lpstr>INTRODUCTION</vt:lpstr>
      <vt:lpstr>Vue.js : Introduction </vt:lpstr>
      <vt:lpstr>Vue.js : Introduction </vt:lpstr>
      <vt:lpstr>Vue.js : Installation </vt:lpstr>
      <vt:lpstr>Vue.js : Instance </vt:lpstr>
      <vt:lpstr>Vue.js : Data (attribute) : Array </vt:lpstr>
      <vt:lpstr>Vue.js : Data (attribute) : Object </vt:lpstr>
      <vt:lpstr>Vue.js : Exercise 1 </vt:lpstr>
      <vt:lpstr>Vue.js : Exercise 2</vt:lpstr>
      <vt:lpstr>Vue.js : Function (Method) </vt:lpstr>
      <vt:lpstr>Vue.js : Function (Method) with {{ … }} </vt:lpstr>
      <vt:lpstr>Vue.js : Exercise 3 </vt:lpstr>
      <vt:lpstr>Vue.js : Exercise 4 </vt:lpstr>
      <vt:lpstr>Vue.js : Exercise 5</vt:lpstr>
      <vt:lpstr>Vue.js : Exercise 6</vt:lpstr>
      <vt:lpstr>Vue.js : Exercise 7</vt:lpstr>
      <vt:lpstr>Vue.js : V-Bind </vt:lpstr>
      <vt:lpstr>Vue.js : Bind (Shortcuts) </vt:lpstr>
      <vt:lpstr>Vue.js : Loop </vt:lpstr>
      <vt:lpstr>Vue.js : Loop </vt:lpstr>
      <vt:lpstr>Vue.js : Loop </vt:lpstr>
      <vt:lpstr>Vue.js : Exercise 8 </vt:lpstr>
      <vt:lpstr>Vue.js : Exercise 9 </vt:lpstr>
      <vt:lpstr>Vue.js : Exercise 10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 en PHP</dc:title>
  <dc:creator>LENOVO</dc:creator>
  <cp:lastModifiedBy>Mohammed Bahri</cp:lastModifiedBy>
  <cp:revision>1481</cp:revision>
  <dcterms:created xsi:type="dcterms:W3CDTF">2018-02-02T16:47:11Z</dcterms:created>
  <dcterms:modified xsi:type="dcterms:W3CDTF">2023-08-28T16:32:48Z</dcterms:modified>
</cp:coreProperties>
</file>