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1"/>
  </p:notesMasterIdLst>
  <p:sldIdLst>
    <p:sldId id="256" r:id="rId2"/>
    <p:sldId id="1084" r:id="rId3"/>
    <p:sldId id="1086" r:id="rId4"/>
    <p:sldId id="908" r:id="rId5"/>
    <p:sldId id="860" r:id="rId6"/>
    <p:sldId id="958" r:id="rId7"/>
    <p:sldId id="959" r:id="rId8"/>
    <p:sldId id="909" r:id="rId9"/>
    <p:sldId id="964" r:id="rId10"/>
    <p:sldId id="965" r:id="rId11"/>
    <p:sldId id="1043" r:id="rId12"/>
    <p:sldId id="1044" r:id="rId13"/>
    <p:sldId id="1064" r:id="rId14"/>
    <p:sldId id="1065" r:id="rId15"/>
    <p:sldId id="1223" r:id="rId16"/>
    <p:sldId id="961" r:id="rId17"/>
    <p:sldId id="1118" r:id="rId18"/>
    <p:sldId id="1045" r:id="rId19"/>
    <p:sldId id="1046" r:id="rId20"/>
    <p:sldId id="1047" r:id="rId21"/>
    <p:sldId id="1048" r:id="rId22"/>
    <p:sldId id="1058" r:id="rId23"/>
    <p:sldId id="1059" r:id="rId24"/>
    <p:sldId id="1060" r:id="rId25"/>
    <p:sldId id="1061" r:id="rId26"/>
    <p:sldId id="1062" r:id="rId27"/>
    <p:sldId id="1063" r:id="rId28"/>
    <p:sldId id="971" r:id="rId29"/>
    <p:sldId id="972" r:id="rId30"/>
    <p:sldId id="966" r:id="rId31"/>
    <p:sldId id="974" r:id="rId32"/>
    <p:sldId id="975" r:id="rId33"/>
    <p:sldId id="1049" r:id="rId34"/>
    <p:sldId id="1050" r:id="rId35"/>
    <p:sldId id="1051" r:id="rId36"/>
    <p:sldId id="1052" r:id="rId37"/>
    <p:sldId id="1053" r:id="rId38"/>
    <p:sldId id="1054" r:id="rId39"/>
    <p:sldId id="967" r:id="rId40"/>
    <p:sldId id="976" r:id="rId41"/>
    <p:sldId id="981" r:id="rId42"/>
    <p:sldId id="1055" r:id="rId43"/>
    <p:sldId id="1092" r:id="rId44"/>
    <p:sldId id="1022" r:id="rId45"/>
    <p:sldId id="1067" r:id="rId46"/>
    <p:sldId id="1093" r:id="rId47"/>
    <p:sldId id="1057" r:id="rId48"/>
    <p:sldId id="1071" r:id="rId49"/>
    <p:sldId id="1074" r:id="rId50"/>
    <p:sldId id="1009" r:id="rId51"/>
    <p:sldId id="1011" r:id="rId52"/>
    <p:sldId id="1010" r:id="rId53"/>
    <p:sldId id="1077" r:id="rId54"/>
    <p:sldId id="1087" r:id="rId55"/>
    <p:sldId id="1070" r:id="rId56"/>
    <p:sldId id="1018" r:id="rId57"/>
    <p:sldId id="1025" r:id="rId58"/>
    <p:sldId id="1029" r:id="rId59"/>
    <p:sldId id="1032" r:id="rId6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78935" autoAdjust="0"/>
  </p:normalViewPr>
  <p:slideViewPr>
    <p:cSldViewPr>
      <p:cViewPr>
        <p:scale>
          <a:sx n="70" d="100"/>
          <a:sy n="70" d="100"/>
        </p:scale>
        <p:origin x="-115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="https://stackpath.bootstrapcdn.com/bootstrap/4.3.1/css/bootstrap.min.css"&gt;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 class="container" align=center&gt;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&lt;h1&gt;{{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 class="table table-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&lt;th&gt;SNI&lt;/th&gt;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&lt;th&gt;NAME&lt;/th&gt;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&lt;th&gt;SPECIALITY&lt;/th&gt;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&lt;th&gt;AVG&lt;/th&gt;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&lt;th&gt;MENTION&lt;/th&gt;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 {{ items[0].mention }} 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'Email informations',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items: [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'S123', 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"ALLON",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"TIN", 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15,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: "Good"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&lt;/html&gt;​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8155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&lt;label&gt;Enter a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(this.name)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'Hello ' + this.name;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 v-if="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errors.length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correct the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(s):&lt;/b&gt;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 v-for="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"&gt;{{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}}&lt;/li&gt;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 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"&gt;Name&lt;/label&gt;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 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"&gt;Age&lt;/label&gt;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min="0"&gt;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 for="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"&gt;Favorite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 id="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&lt;option&gt;Star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Vanilla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Blonde&lt;/option&gt;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[],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(this.name &amp;&amp; this.age)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this.errors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'Hello ' + this.name;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(!this.name)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this.errors.push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('Name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(!this.age)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this.errors.push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('Age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id="nb1" v-model="nb1"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="nb1" min="0" class="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input_width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{{ nb1_error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 id="op" v-model="op"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="op" class="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input_width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value="+"&gt;+&lt;/option&gt;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value="-"&gt;-&lt;/option&gt;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value="/"&gt;/&lt;/option&gt;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value="*"&gt;*&lt;/option&gt;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id="nb2" v-model="nb2"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="nb2" min="0" class="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input_width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{{ nb2_error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nb1: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nb2: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nb1_error:null,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nb2_error:null,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op_error:null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(this.nb1 &amp;&amp; this.nb2 &amp;&amp;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this.nb1_error = this.nb2_error =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'+'){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+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+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'-'){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-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-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'/'){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/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/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'*'){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this.nb1 + " * " + this.nb2 + "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(this.nb1) *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(this.nb2));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this.nb1_error = (!this.nb1) ? 'First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 : '';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this.nb2_error = (!this.nb2) ? 'Second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 : '';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op_error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(!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this.op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?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.' : '';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a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&lt;input type="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min="0"&gt; {{ nb1_error }}&lt;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type="radio"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 ="dollar"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Dollar ($) 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type="radio" v-model="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value="euro"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Euro (€)&lt;/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&lt;input type="submit" value="Submit"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&lt;p&gt; {{ message }} 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(this.sum &amp;&amp;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'dollar'){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this.sum + " euro(s)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(this.sum) * 1.1) + " dollar(s).";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this.currency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'euro'){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this.sum + " dollar(s) = " + (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parseFloat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(this.sum) * 0.9) + " euro(s).";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charset="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utf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-8"/&gt;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="vue.js"&gt;&lt;/script&gt;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id="app"&gt;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 align=center&gt;Quiz App&lt;/h1&gt;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 border=1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=100%&gt;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="v.png"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=100px&gt;&lt;/td&gt;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value="vue"&gt; Vue&lt;/label&gt;&lt;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="q1" v-model="q1"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="a.png"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=100px&gt;&lt;/td&gt;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value="vue"&gt; Vue&lt;/label&gt;&lt;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lievre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="q2" v-model="q2"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="r.png"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=100px&gt;&lt;/td&gt;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value="vue"&gt; Vue&lt;/label&gt;&lt;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&lt;label&gt;&lt;input type="radio"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="q3" v-model="q3" value="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&lt;td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colspan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=center&gt;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&lt;button v-on:click="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&lt;/td&gt;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&lt;/tr&gt;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=center&gt;&lt;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&gt;{{ message }}&lt;/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&gt;&lt;/p&gt;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app = new Vue({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el: '#app',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count: 0,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q1: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q2: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q3: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message:null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methods:{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checkForm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(this.q1 &amp;&amp; this.q2 &amp;&amp; this.q3)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if(this.q1 == 'vue') 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if(this.q2 ==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if(this.q3 ==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{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}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'You have ' +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this.count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'/3 good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(s).';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this.message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fr-F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92CA-2960-47A2-B8E1-CEA5DB2F8ABB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B6CD-76AE-442A-99FA-2C274EF00184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93-D2E8-4635-877E-1093C3C1541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Chapter-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3713"/>
            <a:ext cx="9153525" cy="6861713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45A5-1E08-46D5-9AF6-589A8A82C4A9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AD31-B241-47D1-B02A-C76696E1645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7F0C-1115-4125-984C-9F11D89A37E5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2716-41BF-4F41-B9B2-2794D2FC97D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7D41-37A5-4C44-9211-F9CF6FA4883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70EA-E6AF-4F9B-8E3A-176BFFFECDE0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78A3-6988-4EB1-98E9-E64C259E4E99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A4E1D7-54EF-4D26-8ABA-3C5A9BB4147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EA8B51-2D77-4FA3-BE07-A0814070207B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ransition spd="slow">
    <p:push dir="u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5328" y="3714752"/>
            <a:ext cx="8077200" cy="928694"/>
          </a:xfrm>
        </p:spPr>
        <p:txBody>
          <a:bodyPr>
            <a:noAutofit/>
          </a:bodyPr>
          <a:lstStyle/>
          <a:p>
            <a:pPr algn="ctr"/>
            <a:r>
              <a:rPr lang="fr-FR" sz="5200" dirty="0" smtClean="0">
                <a:solidFill>
                  <a:srgbClr val="FFC000"/>
                </a:solidFill>
              </a:rPr>
              <a:t>Vue.js</a:t>
            </a:r>
            <a:endParaRPr lang="fr-FR" sz="52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1604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Animated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by : Mohammed BAHRI </a:t>
            </a:r>
          </a:p>
          <a:p>
            <a:pPr algn="ctr"/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</a:t>
            </a:r>
            <a:r>
              <a:rPr lang="fr-FR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Developer</a:t>
            </a:r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&amp; Web Trainer)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00034" y="214290"/>
            <a:ext cx="8077200" cy="42862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 smtClean="0">
                <a:latin typeface="+mj-lt"/>
                <a:ea typeface="+mj-ea"/>
                <a:cs typeface="+mj-cs"/>
              </a:rPr>
              <a:t>Paris </a:t>
            </a:r>
            <a:r>
              <a:rPr lang="fr-FR" sz="2400" b="1" smtClean="0">
                <a:latin typeface="+mj-lt"/>
                <a:ea typeface="+mj-ea"/>
                <a:cs typeface="+mj-cs"/>
              </a:rPr>
              <a:t>- </a:t>
            </a:r>
            <a:r>
              <a:rPr lang="fr-FR" sz="2400" b="1" smtClean="0">
                <a:latin typeface="+mj-lt"/>
                <a:ea typeface="+mj-ea"/>
                <a:cs typeface="+mj-cs"/>
              </a:rPr>
              <a:t>2023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143108" y="1000108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26" name="Picture 2" descr="Résultat de recherche d'images pour &quot;vuejs png&quot;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428736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Data (</a:t>
            </a:r>
            <a:r>
              <a:rPr lang="fr-FR" dirty="0" err="1" smtClean="0">
                <a:solidFill>
                  <a:schemeClr val="bg1"/>
                </a:solidFill>
              </a:rPr>
              <a:t>attribute</a:t>
            </a:r>
            <a:r>
              <a:rPr lang="fr-FR" dirty="0" smtClean="0">
                <a:solidFill>
                  <a:schemeClr val="bg1"/>
                </a:solidFill>
              </a:rPr>
              <a:t>) : Object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cars.v1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cars.v2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cars.v3 }}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cars: { v1: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v2: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v3: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'PEUGEOT'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50" y="1547674"/>
            <a:ext cx="900115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Create an instance containing the name, age and occupation of a person.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Display information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 {{ name }}, you are {{ age }} years old and you are {{ profession }}.&lt;/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name: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'Bahri'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profession: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'web trainer'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30" y="2786058"/>
            <a:ext cx="7548646" cy="278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Transform the table below into </a:t>
            </a:r>
            <a:r>
              <a:rPr lang="en-US" dirty="0" err="1" smtClean="0">
                <a:latin typeface="Consolas" pitchFamily="49" charset="0"/>
              </a:rPr>
              <a:t>Vuejs</a:t>
            </a:r>
            <a:r>
              <a:rPr lang="en-US" dirty="0" smtClean="0">
                <a:latin typeface="Consolas" pitchFamily="49" charset="0"/>
              </a:rPr>
              <a:t> data and then display it using bootsrap4.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2 (1)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link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stylesheet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"https://maxcdn.bootstrapcdn.com/bootstrap/4.0.0/css/bootstrap.min.css"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"container"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"table table-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text-center"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&gt;SNI&lt;/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&gt;NAME&lt;/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&gt;SPECIALITY&lt;/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&gt;AVG&lt;/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&gt;MENTION&lt;/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nsi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items[0].name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items[0].mention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table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2 (2)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'Email informations'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items: [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nsi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'S123'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name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'ALLON'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'TIN'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15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mention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'Good'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    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nsi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'S321'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name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'DAVID'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speciality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'IPS'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avg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16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mention 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'Good'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cs typeface="Times New Roman" pitchFamily="18" charset="0"/>
              </a:rPr>
              <a:t>                   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Times New Roman" pitchFamily="18" charset="0"/>
              </a:rPr>
              <a:t>// …</a:t>
            </a:r>
            <a:endParaRPr lang="fr-FR" sz="12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reverseMessage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&gt;Reverse Message&lt;/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World!'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split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reverse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join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Function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{{ … }}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hello('Daniel')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hello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50" y="1547674"/>
            <a:ext cx="900115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Create a method taking the name, age and occupation of a person as parameter and then returns them.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itchFamily="49" charset="0"/>
              </a:rPr>
              <a:t>Call the method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b="1" dirty="0">
              <a:latin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71876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getMessage('Bahri', 32, 'web trainer')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getMessage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', you are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years old and you are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  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200" dirty="0" smtClean="0"/>
              <a:t>VUE.JS</a:t>
            </a:r>
            <a:endParaRPr lang="fr-FR" sz="42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 vert="vert270" anchor="ctr">
            <a:normAutofit/>
          </a:bodyPr>
          <a:lstStyle/>
          <a:p>
            <a:pPr algn="ctr"/>
            <a:r>
              <a:rPr lang="fr-FR" sz="4200" b="1" dirty="0" smtClean="0"/>
              <a:t>PROGRAM</a:t>
            </a:r>
            <a:endParaRPr lang="fr-FR" sz="4200" b="1" dirty="0"/>
          </a:p>
        </p:txBody>
      </p:sp>
      <p:sp>
        <p:nvSpPr>
          <p:cNvPr id="8" name="Titre 4"/>
          <p:cNvSpPr txBox="1">
            <a:spLocks/>
          </p:cNvSpPr>
          <p:nvPr/>
        </p:nvSpPr>
        <p:spPr>
          <a:xfrm>
            <a:off x="3261296" y="164576"/>
            <a:ext cx="5525546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</a:t>
            </a:r>
            <a:r>
              <a:rPr kumimoji="0" lang="fr-FR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Vue.js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57554" y="2079758"/>
            <a:ext cx="571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Introduction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The essentials of view.js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Advanced aspects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More: Exploiting an API (REST)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ell MT" pitchFamily="18" charset="0"/>
              </a:rPr>
              <a:t>  Conclusion</a:t>
            </a:r>
            <a:endParaRPr lang="fr-FR" sz="2400" dirty="0">
              <a:latin typeface="Bell MT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50" y="1547674"/>
            <a:ext cx="9001156" cy="401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the name, age and occupation of a person.</a:t>
            </a: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method (named constructor ()) to initialize the attributes of the instance.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method (named display ()) to display the instance data.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12" y="4214818"/>
            <a:ext cx="7160810" cy="8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constructor('Bahri',32,'web trainer')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show()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.age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.profession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profession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show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', you are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.age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years old.'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5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0239" y="3343282"/>
            <a:ext cx="5074967" cy="258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methods to do: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The addition, subtraction, multiplication and division of two parameters.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5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addition(12,3) }}&lt;/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addition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  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+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subtraction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-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multiplication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*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division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  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/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},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exponentiation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^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 = 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fr-FR" sz="1200" dirty="0" err="1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19" y="1571612"/>
            <a:ext cx="9001156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Write a parameterized function that calculates the volume of a cone.</a:t>
            </a:r>
          </a:p>
          <a:p>
            <a:pPr lvl="0">
              <a:lnSpc>
                <a:spcPct val="150000"/>
              </a:lnSpc>
              <a:defRPr/>
            </a:pPr>
            <a:endParaRPr lang="en-US" sz="2000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sz="2000" b="1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Rule: </a:t>
            </a:r>
            <a:r>
              <a:rPr lang="en-US" sz="20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Volume = (Radius² * Height * Π) / 3</a:t>
            </a:r>
            <a:endParaRPr lang="fr" sz="2000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  <a:p>
            <a:pPr lvl="0">
              <a:lnSpc>
                <a:spcPct val="150000"/>
              </a:lnSpc>
              <a:defRPr/>
            </a:pPr>
            <a:endParaRPr lang="fr" sz="2000" b="1" dirty="0" smtClean="0">
              <a:latin typeface="Consolas" pitchFamily="49" charset="0"/>
              <a:ea typeface="Merriweather"/>
              <a:cs typeface="Consolas" pitchFamily="49" charset="0"/>
              <a:sym typeface="Merriweather"/>
            </a:endParaRPr>
          </a:p>
        </p:txBody>
      </p:sp>
      <p:pic>
        <p:nvPicPr>
          <p:cNvPr id="5" name="Picture 2" descr="RÃ©sultat de recherche d'images pour &quot;un con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2071678"/>
            <a:ext cx="1643074" cy="170627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6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volumeConeCalculate(12,3)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vc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vc: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volumeConeCalculate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radius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.vc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height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radius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Math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.PI)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357562"/>
            <a:ext cx="5572164" cy="194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016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an instance containing methods for formatting a string in 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Upper, Lower and capitalize case.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Test the methods using expressions ({{ }}).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7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('i am a string')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('I am a STRING')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toCapitalize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('i AM a string')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toCapitalize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 {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charAt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toUpperCase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i="1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slice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toLowerCase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V-</a:t>
            </a:r>
            <a:r>
              <a:rPr lang="fr-FR" dirty="0" err="1" smtClean="0">
                <a:solidFill>
                  <a:schemeClr val="bg1"/>
                </a:solidFill>
              </a:rPr>
              <a:t>Bind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v-bind:title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Hover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your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mouse over me for a few seconds to see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dynamically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bound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title!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'You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loaded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this page on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toLocaleString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Bind</a:t>
            </a:r>
            <a:r>
              <a:rPr lang="fr-FR" dirty="0" smtClean="0">
                <a:solidFill>
                  <a:schemeClr val="bg1"/>
                </a:solidFill>
              </a:rPr>
              <a:t> (</a:t>
            </a:r>
            <a:r>
              <a:rPr lang="fr-FR" dirty="0" err="1" smtClean="0">
                <a:solidFill>
                  <a:schemeClr val="bg1"/>
                </a:solidFill>
              </a:rPr>
              <a:t>Shortcuts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:title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Hover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your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mouse over me for a few seconds to see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dynamically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bound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title!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'You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loaded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this page on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u="sng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toLocaleString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WELCOME : </a:t>
            </a:r>
            <a:r>
              <a:rPr lang="fr-FR" dirty="0" err="1" smtClean="0">
                <a:solidFill>
                  <a:schemeClr val="bg1"/>
                </a:solidFill>
              </a:rPr>
              <a:t>Roundtable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7" name="Image 4"/>
          <p:cNvPicPr/>
          <p:nvPr/>
        </p:nvPicPr>
        <p:blipFill>
          <a:blip r:embed="rId4"/>
          <a:stretch/>
        </p:blipFill>
        <p:spPr>
          <a:xfrm>
            <a:off x="762120" y="3830758"/>
            <a:ext cx="7622640" cy="25272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8" name="Rectangle 17"/>
          <p:cNvSpPr/>
          <p:nvPr/>
        </p:nvSpPr>
        <p:spPr>
          <a:xfrm>
            <a:off x="428596" y="1785926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Who are you, your job?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Bell MT" pitchFamily="18" charset="0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                What are your professional goals?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uFill>
                <a:solidFill>
                  <a:srgbClr val="FFFFFF"/>
                </a:solidFill>
              </a:uFill>
              <a:latin typeface="Bell MT" pitchFamily="18" charset="0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Bell MT" pitchFamily="18" charset="0"/>
                <a:ea typeface="ＭＳ Ｐゴシック"/>
              </a:rPr>
              <a:t>                               What are your knowledge on the subject?</a:t>
            </a:r>
            <a:endParaRPr lang="fr-FR" sz="2400" strike="noStrike" spc="-1" dirty="0">
              <a:uFill>
                <a:solidFill>
                  <a:srgbClr val="FFFFFF"/>
                </a:solidFill>
              </a:uFill>
              <a:latin typeface="Bell MT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10"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n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"item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item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Loop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"(item, index)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{{ index }} - {{ item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8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50" y="1547674"/>
            <a:ext cx="900115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items: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[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{ </a:t>
            </a:r>
            <a:r>
              <a:rPr lang="en-US" dirty="0" err="1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Sender: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'Nicolas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Elbaz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Recipient: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'Christel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Lavaut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 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{ </a:t>
            </a: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Sender: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en-US" dirty="0" err="1" smtClean="0">
                <a:solidFill>
                  <a:srgbClr val="CE9178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rôme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Claustre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9CDCF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Recipient: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'Mohammed </a:t>
            </a:r>
            <a:r>
              <a:rPr lang="en-US" dirty="0" err="1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Bahri</a:t>
            </a:r>
            <a:r>
              <a:rPr lang="en-US" dirty="0" smtClean="0">
                <a:solidFill>
                  <a:srgbClr val="CE9178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}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D4D4D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dirty="0"/>
          </a:p>
        </p:txBody>
      </p:sp>
      <p:sp>
        <p:nvSpPr>
          <p:cNvPr id="5" name="Flèche vers le bas 4"/>
          <p:cNvSpPr/>
          <p:nvPr/>
        </p:nvSpPr>
        <p:spPr>
          <a:xfrm>
            <a:off x="4273057" y="3190748"/>
            <a:ext cx="500066" cy="500066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75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858631"/>
            <a:ext cx="3786214" cy="249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2"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8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"(item, index) in items"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Email : {{ index + 1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"(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ix) in item"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{{ ix }} - {{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parentMessage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'Email informations'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items: [{ Sender: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'Nicolas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Elbaz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'Christel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Lavaut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    { Sender: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'Jérôme Claustre'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Recipient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'Mohammed Bahri'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9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571744"/>
            <a:ext cx="5643602" cy="14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2839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Create a loop producing a horizontal line of 10 hearts.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 smtClean="0">
                <a:latin typeface="Consolas" pitchFamily="49" charset="0"/>
              </a:rPr>
              <a:t>Example: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9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10"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fr-FR" sz="1200" dirty="0" err="1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spades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10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1151" y="2285992"/>
            <a:ext cx="6226997" cy="330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1250" y="1547674"/>
            <a:ext cx="9001156" cy="4408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 smtClean="0">
                <a:latin typeface="Consolas" pitchFamily="49" charset="0"/>
              </a:rPr>
              <a:t>Use the loops to produce the rendering below 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700" b="1" dirty="0" smtClean="0">
              <a:latin typeface="Consolas" pitchFamily="49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1700" b="1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10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5"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v-for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 in 10"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img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"v.png"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width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"20px"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&lt;/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Condition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"seen"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&gt;Now you see me&lt;/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seen: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4"/>
          <p:cNvSpPr>
            <a:spLocks noGrp="1"/>
          </p:cNvSpPr>
          <p:nvPr>
            <p:ph type="title"/>
          </p:nvPr>
        </p:nvSpPr>
        <p:spPr>
          <a:xfrm>
            <a:off x="164592" y="2370026"/>
            <a:ext cx="4478846" cy="1701916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INTRODUCTION</a:t>
            </a:r>
            <a:endParaRPr lang="fr-FR" b="1" dirty="0"/>
          </a:p>
        </p:txBody>
      </p:sp>
    </p:spTree>
    <p:extLst>
      <p:ext uri="{BB962C8B-B14F-4D97-AF65-F5344CB8AC3E}">
        <p14:creationId xmlns="" xmlns:p14="http://schemas.microsoft.com/office/powerpoint/2010/main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Condition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"type == 'A'"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Yes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v-else-if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"type == 'B'"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No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I don’t know!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type: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'A'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Using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ternary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(age &gt;= 18) ? 'YES' : 'NO'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17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06" y="1571612"/>
            <a:ext cx="9000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anchor="ctr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Write a conditional expression to display a message if a person is both a major and a developer.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Example : "</a:t>
            </a:r>
            <a:r>
              <a:rPr lang="en-US" sz="1600" dirty="0" smtClean="0">
                <a:latin typeface="Consolas" pitchFamily="49" charset="0"/>
              </a:rPr>
              <a:t>Hello Sarah! You are welcome!</a:t>
            </a: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".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ea typeface="Merriweather"/>
                <a:cs typeface="Consolas" pitchFamily="49" charset="0"/>
                <a:sym typeface="Merriweather"/>
              </a:rPr>
              <a:t>If not, the expression displays "Sorry! You are not authorized".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v-if vs v-show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"access"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&gt;Hello! You are welcome!&lt;/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&lt;!-- --&gt;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v-show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"access"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&gt;Hello! You are welcome!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&lt;!-- div style="display: none;"&gt;Hello! You are welcome! &lt;/div --&gt;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access: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false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Events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"counter += 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&gt;Add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&lt;!-- button @click="counter += 1"&gt;Add 1&lt;/button --&gt;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&gt;Le bouton ci-dessus a été cliqué {{ counter }} fois.&lt;/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counter: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0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071678"/>
            <a:ext cx="5286412" cy="235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13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88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357430"/>
            <a:ext cx="228601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33024" y="2357430"/>
            <a:ext cx="2268000" cy="232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èche droite 5"/>
          <p:cNvSpPr/>
          <p:nvPr/>
        </p:nvSpPr>
        <p:spPr>
          <a:xfrm>
            <a:off x="3428992" y="3357562"/>
            <a:ext cx="2143140" cy="428628"/>
          </a:xfrm>
          <a:prstGeom prst="rightArrow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060135" y="1967203"/>
            <a:ext cx="1544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mouseout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333540" y="1976490"/>
            <a:ext cx="1713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mouseover</a:t>
            </a:r>
            <a:endParaRPr lang="fr-FR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HTML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"msg"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msg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span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msg: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'&lt;p&gt;&lt;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strong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&gt;Hello&lt;/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strong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&gt;&lt;/p&gt;'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14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21573"/>
            <a:ext cx="558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15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819276"/>
            <a:ext cx="5596195" cy="446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5" y="1571800"/>
            <a:ext cx="9000000" cy="2862322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ell MT" pitchFamily="18" charset="0"/>
              </a:rPr>
              <a:t>Vue.js (also called simply View), is an open-source JavaScript framework used to build user interfaces.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ell MT" pitchFamily="18" charset="0"/>
              </a:rPr>
              <a:t>The library is used by Adobe, </a:t>
            </a:r>
            <a:r>
              <a:rPr lang="en-US" sz="2400" dirty="0" err="1" smtClean="0">
                <a:latin typeface="Bell MT" pitchFamily="18" charset="0"/>
              </a:rPr>
              <a:t>Alibaba</a:t>
            </a:r>
            <a:r>
              <a:rPr lang="en-US" sz="2400" dirty="0" smtClean="0">
                <a:latin typeface="Bell MT" pitchFamily="18" charset="0"/>
              </a:rPr>
              <a:t> and </a:t>
            </a:r>
            <a:r>
              <a:rPr lang="en-US" sz="2400" dirty="0" err="1" smtClean="0">
                <a:latin typeface="Bell MT" pitchFamily="18" charset="0"/>
              </a:rPr>
              <a:t>Gitlab</a:t>
            </a:r>
            <a:r>
              <a:rPr lang="en-US" sz="2400" dirty="0" smtClean="0">
                <a:latin typeface="Bell MT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ell MT" pitchFamily="18" charset="0"/>
              </a:rPr>
              <a:t>Vue</a:t>
            </a:r>
            <a:r>
              <a:rPr lang="en-US" sz="2400" dirty="0" smtClean="0">
                <a:latin typeface="Bell MT" pitchFamily="18" charset="0"/>
              </a:rPr>
              <a:t> was created by Evan You after working for Google using </a:t>
            </a:r>
            <a:r>
              <a:rPr lang="en-US" sz="2400" dirty="0" err="1" smtClean="0">
                <a:latin typeface="Bell MT" pitchFamily="18" charset="0"/>
              </a:rPr>
              <a:t>AngularJS</a:t>
            </a:r>
            <a:r>
              <a:rPr lang="en-US" sz="2400" dirty="0" smtClean="0">
                <a:latin typeface="Bell MT" pitchFamily="18" charset="0"/>
              </a:rPr>
              <a:t> in several projects.</a:t>
            </a:r>
            <a:endParaRPr lang="fr-FR" sz="2400" dirty="0">
              <a:latin typeface="Bell M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CSS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 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"{ active: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isActive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text...&lt;/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isActive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CSS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"{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activeColor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+ 'px' }"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text...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activeColor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30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CSS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.active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green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v-bind:style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styleObject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text...&lt;/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styleObject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'red'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fontSize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'13px'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16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CSS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2" y="1728788"/>
            <a:ext cx="27622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50" y="1719263"/>
            <a:ext cx="27622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èche vers le bas 5"/>
          <p:cNvSpPr/>
          <p:nvPr/>
        </p:nvSpPr>
        <p:spPr>
          <a:xfrm rot="16200000">
            <a:off x="4292843" y="2983029"/>
            <a:ext cx="500066" cy="915503"/>
          </a:xfrm>
          <a:prstGeom prst="down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V-Model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"message"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&gt;{{ message }}&lt;/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Vue!'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Input validation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5220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&gt;Enter a name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v-model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"name"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"Submit"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v-on:click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{{ message }}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name: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message: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null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methods: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checkForm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.name) 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.name;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	     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err="1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.message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'Required 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field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!'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014548"/>
            <a:ext cx="3324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2">
                <a:alpha val="60000"/>
              </a:schemeClr>
            </a:glow>
          </a:effectLst>
        </p:spPr>
      </p:pic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045571"/>
            <a:ext cx="3214710" cy="288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2"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18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936890"/>
            <a:ext cx="4714907" cy="25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1757" y="2967059"/>
            <a:ext cx="2739333" cy="303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 à angle droit 6"/>
          <p:cNvSpPr/>
          <p:nvPr/>
        </p:nvSpPr>
        <p:spPr>
          <a:xfrm rot="5400000">
            <a:off x="4071934" y="4429132"/>
            <a:ext cx="785818" cy="1500198"/>
          </a:xfrm>
          <a:prstGeom prst="bentUpArrow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19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1" y="1714488"/>
            <a:ext cx="41433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4280" y="1714488"/>
            <a:ext cx="4104000" cy="33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err="1" smtClean="0">
                <a:solidFill>
                  <a:schemeClr val="bg1"/>
                </a:solidFill>
              </a:rPr>
              <a:t>Exercise</a:t>
            </a:r>
            <a:r>
              <a:rPr lang="fr-FR" dirty="0" smtClean="0">
                <a:solidFill>
                  <a:schemeClr val="bg1"/>
                </a:solidFill>
              </a:rPr>
              <a:t> 20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5397" y="1640553"/>
            <a:ext cx="6120000" cy="504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5" y="1571800"/>
            <a:ext cx="9000000" cy="452431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    </a:t>
            </a:r>
            <a:r>
              <a:rPr lang="fr-FR" sz="2400" dirty="0" err="1" smtClean="0">
                <a:latin typeface="Bell MT" pitchFamily="18" charset="0"/>
              </a:rPr>
              <a:t>Creator</a:t>
            </a:r>
            <a:r>
              <a:rPr lang="fr-FR" sz="2400" dirty="0" smtClean="0">
                <a:latin typeface="Bell MT" pitchFamily="18" charset="0"/>
              </a:rPr>
              <a:t> : </a:t>
            </a:r>
            <a:r>
              <a:rPr lang="fr-FR" sz="2400" dirty="0" err="1" smtClean="0">
                <a:latin typeface="Bell MT" pitchFamily="18" charset="0"/>
              </a:rPr>
              <a:t>Evan</a:t>
            </a:r>
            <a:r>
              <a:rPr lang="fr-FR" sz="2400" dirty="0" smtClean="0">
                <a:latin typeface="Bell MT" pitchFamily="18" charset="0"/>
              </a:rPr>
              <a:t> You (</a:t>
            </a:r>
            <a:r>
              <a:rPr lang="ja-JP" altLang="fr-FR" sz="2400" dirty="0" smtClean="0">
                <a:latin typeface="Bell MT" pitchFamily="18" charset="0"/>
              </a:rPr>
              <a:t>尤 雨 溪</a:t>
            </a:r>
            <a:r>
              <a:rPr lang="fr-FR" altLang="ja-JP" sz="2400" dirty="0" smtClean="0">
                <a:latin typeface="Bell MT" pitchFamily="18" charset="0"/>
              </a:rPr>
              <a:t>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altLang="ja-JP" sz="2400" dirty="0" smtClean="0">
                <a:latin typeface="Bell MT" pitchFamily="18" charset="0"/>
              </a:rPr>
              <a:t>    </a:t>
            </a:r>
            <a:r>
              <a:rPr lang="fr-FR" sz="2400" dirty="0" smtClean="0">
                <a:latin typeface="Bell MT" pitchFamily="18" charset="0"/>
              </a:rPr>
              <a:t>First version : </a:t>
            </a:r>
            <a:r>
              <a:rPr lang="fr-FR" sz="2400" dirty="0" err="1" smtClean="0">
                <a:latin typeface="Bell MT" pitchFamily="18" charset="0"/>
              </a:rPr>
              <a:t>February</a:t>
            </a:r>
            <a:r>
              <a:rPr lang="fr-FR" sz="2400" dirty="0" smtClean="0">
                <a:latin typeface="Bell MT" pitchFamily="18" charset="0"/>
              </a:rPr>
              <a:t> 11, 2014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Latest</a:t>
            </a:r>
            <a:r>
              <a:rPr lang="fr-FR" sz="2400" dirty="0" smtClean="0">
                <a:latin typeface="Bell MT" pitchFamily="18" charset="0"/>
              </a:rPr>
              <a:t> Version : 2.6.10 (March 20, 2019)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Deposit</a:t>
            </a:r>
            <a:r>
              <a:rPr lang="fr-FR" sz="2400" dirty="0" smtClean="0">
                <a:latin typeface="Bell MT" pitchFamily="18" charset="0"/>
              </a:rPr>
              <a:t> : https://github.com/vuejs/view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Written</a:t>
            </a:r>
            <a:r>
              <a:rPr lang="fr-FR" sz="2400" dirty="0" smtClean="0">
                <a:latin typeface="Bell MT" pitchFamily="18" charset="0"/>
              </a:rPr>
              <a:t> in </a:t>
            </a:r>
            <a:r>
              <a:rPr lang="fr-FR" sz="2400" dirty="0" err="1" smtClean="0">
                <a:latin typeface="Bell MT" pitchFamily="18" charset="0"/>
              </a:rPr>
              <a:t>Javascript</a:t>
            </a:r>
            <a:endParaRPr lang="fr-FR" sz="2400" dirty="0" smtClean="0">
              <a:latin typeface="Bell MT" pitchFamily="18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Type : JavaScript Framework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License : MIT License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2400" dirty="0" smtClean="0">
                <a:latin typeface="Bell MT" pitchFamily="18" charset="0"/>
              </a:rPr>
              <a:t>    </a:t>
            </a:r>
            <a:r>
              <a:rPr lang="fr-FR" sz="2400" dirty="0" err="1" smtClean="0">
                <a:latin typeface="Bell MT" pitchFamily="18" charset="0"/>
              </a:rPr>
              <a:t>Website</a:t>
            </a:r>
            <a:r>
              <a:rPr lang="fr-FR" sz="2400" dirty="0" smtClean="0">
                <a:latin typeface="Bell MT" pitchFamily="18" charset="0"/>
              </a:rPr>
              <a:t> : https://vuejs.org</a:t>
            </a:r>
          </a:p>
        </p:txBody>
      </p:sp>
      <p:pic>
        <p:nvPicPr>
          <p:cNvPr id="169986" name="Picture 2" descr="Résultat de recherche d'images pour &quot;Evan You vuejs&quot;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3808" y="1714488"/>
            <a:ext cx="2571768" cy="25717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Installation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9" y="1559925"/>
            <a:ext cx="900000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utf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Instance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message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solidFill>
                <a:srgbClr val="F8F8F2"/>
              </a:solidFill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     message: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'Hello World!'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Vue.js : </a:t>
            </a:r>
            <a:r>
              <a:rPr lang="fr-FR" dirty="0" smtClean="0">
                <a:solidFill>
                  <a:schemeClr val="bg1"/>
                </a:solidFill>
              </a:rPr>
              <a:t>Data (</a:t>
            </a:r>
            <a:r>
              <a:rPr lang="fr-FR" dirty="0" err="1" smtClean="0">
                <a:solidFill>
                  <a:schemeClr val="bg1"/>
                </a:solidFill>
              </a:rPr>
              <a:t>attribute</a:t>
            </a:r>
            <a:r>
              <a:rPr lang="fr-FR" dirty="0" smtClean="0">
                <a:solidFill>
                  <a:schemeClr val="bg1"/>
                </a:solidFill>
              </a:rPr>
              <a:t>) : </a:t>
            </a:r>
            <a:r>
              <a:rPr lang="fr-FR" dirty="0" err="1" smtClean="0">
                <a:solidFill>
                  <a:schemeClr val="bg1"/>
                </a:solidFill>
              </a:rPr>
              <a:t>Array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94" y="1567389"/>
            <a:ext cx="9000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"utf-8"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"https://unpkg.com/vue@next"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"app"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cars[0]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cars[1]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{{ cars[2] }}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const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app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Vue.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createApp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cars : [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'BMW'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'RENAULT'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'PEUGEOT'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]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'#app'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&gt;​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78484</TotalTime>
  <Words>2531</Words>
  <Application>Microsoft Office PowerPoint</Application>
  <PresentationFormat>Affichage à l'écran (4:3)</PresentationFormat>
  <Paragraphs>1210</Paragraphs>
  <Slides>59</Slides>
  <Notes>57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0" baseType="lpstr">
      <vt:lpstr>Module</vt:lpstr>
      <vt:lpstr>Vue.js</vt:lpstr>
      <vt:lpstr>VUE.JS</vt:lpstr>
      <vt:lpstr>WELCOME : Roundtable</vt:lpstr>
      <vt:lpstr>INTRODUCTION</vt:lpstr>
      <vt:lpstr>Vue.js : Introduction </vt:lpstr>
      <vt:lpstr>Vue.js : Introduction </vt:lpstr>
      <vt:lpstr>Vue.js : Installation </vt:lpstr>
      <vt:lpstr>Vue.js : Instance </vt:lpstr>
      <vt:lpstr>Vue.js : Data (attribute) : Array </vt:lpstr>
      <vt:lpstr>Vue.js : Data (attribute) : Object </vt:lpstr>
      <vt:lpstr>Vue.js : Exercise 1 </vt:lpstr>
      <vt:lpstr>Vue.js : Corrected 1 </vt:lpstr>
      <vt:lpstr>Vue.js : Exercise 2</vt:lpstr>
      <vt:lpstr>Vue.js : Corrected 2 (1) </vt:lpstr>
      <vt:lpstr>Vue.js : Corrected 2 (2) </vt:lpstr>
      <vt:lpstr>Vue.js : Function (Method) </vt:lpstr>
      <vt:lpstr>Vue.js : Function (Method) with {{ … }} </vt:lpstr>
      <vt:lpstr>Vue.js : Exercise 3 </vt:lpstr>
      <vt:lpstr>Vue.js : Corrected 3 </vt:lpstr>
      <vt:lpstr>Vue.js : Exercise 4 </vt:lpstr>
      <vt:lpstr>Vue.js : Corrected 4 </vt:lpstr>
      <vt:lpstr>Vue.js : Exercise 5</vt:lpstr>
      <vt:lpstr>Vue.js : Corrected 5 </vt:lpstr>
      <vt:lpstr>Vue.js : Exercise 6</vt:lpstr>
      <vt:lpstr>Vue.js : Corrected 6 </vt:lpstr>
      <vt:lpstr>Vue.js : Exercise 7</vt:lpstr>
      <vt:lpstr>Vue.js : Corrected 7 </vt:lpstr>
      <vt:lpstr>Vue.js : V-Bind </vt:lpstr>
      <vt:lpstr>Vue.js : Bind (Shortcuts) </vt:lpstr>
      <vt:lpstr>Vue.js : Loop </vt:lpstr>
      <vt:lpstr>Vue.js : Loop </vt:lpstr>
      <vt:lpstr>Vue.js : Loop </vt:lpstr>
      <vt:lpstr>Vue.js : Exercise 8 </vt:lpstr>
      <vt:lpstr>Vue.js : Corrected 8 </vt:lpstr>
      <vt:lpstr>Vue.js : Exercise 9 </vt:lpstr>
      <vt:lpstr>Vue.js : Corrected 9 </vt:lpstr>
      <vt:lpstr>Vue.js : Exercise 10 </vt:lpstr>
      <vt:lpstr>Vue.js : Corrected 10 </vt:lpstr>
      <vt:lpstr>Vue.js : Condition </vt:lpstr>
      <vt:lpstr>Vue.js : Condition </vt:lpstr>
      <vt:lpstr>Vue.js : Using ternary</vt:lpstr>
      <vt:lpstr>Vue.js : Exercise 11</vt:lpstr>
      <vt:lpstr>Vue.js : v-if vs v-show</vt:lpstr>
      <vt:lpstr>Vue.js : Events </vt:lpstr>
      <vt:lpstr>Vue.js : Exercise 12</vt:lpstr>
      <vt:lpstr>Vue.js : Exercise 13</vt:lpstr>
      <vt:lpstr>Vue.js : HTML </vt:lpstr>
      <vt:lpstr>Vue.js : Exercise 14 </vt:lpstr>
      <vt:lpstr>Vue.js : Exercise 15 </vt:lpstr>
      <vt:lpstr>Vue.js : CSS </vt:lpstr>
      <vt:lpstr>Vue.js : CSS </vt:lpstr>
      <vt:lpstr>Vue.js : CSS </vt:lpstr>
      <vt:lpstr>Vue.js : Exercise 16 CSS</vt:lpstr>
      <vt:lpstr>Vue.js : V-Model </vt:lpstr>
      <vt:lpstr>Vue.js : Input validation </vt:lpstr>
      <vt:lpstr>Vue.js : Exercise 17</vt:lpstr>
      <vt:lpstr>Vue.js : Exercise 18</vt:lpstr>
      <vt:lpstr>Vue.js : Exercise 19</vt:lpstr>
      <vt:lpstr>Vue.js : Exercise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1481</cp:revision>
  <dcterms:created xsi:type="dcterms:W3CDTF">2018-02-02T16:47:11Z</dcterms:created>
  <dcterms:modified xsi:type="dcterms:W3CDTF">2023-08-28T16:34:11Z</dcterms:modified>
</cp:coreProperties>
</file>