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10" d="100"/>
          <a:sy n="110" d="100"/>
        </p:scale>
        <p:origin x="536" y="1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en.wikipedia.org/wiki/BOK_Center" TargetMode="External"/><Relationship Id="rId7" Type="http://schemas.openxmlformats.org/officeDocument/2006/relationships/hyperlink" Target="https://restaurantsbrighton.co.uk/food-review-morelli-zorell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usa.streetsblog.org/2014/05/06/tulsas-first-open-streets-event-reimagines-notorious-parking-crater/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://jackbrummet.blogspot.com/2011/11/golden-drillerthird-largest-statue-i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499-A0DD-9F4B-BF0C-4A16DA57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721" y="1033039"/>
            <a:ext cx="10440365" cy="22685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Hot Cities in Tulsa County for Establishing Pizza Restaurant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87C13-F988-434C-A839-8BAEF4D0D72B}"/>
              </a:ext>
            </a:extLst>
          </p:cNvPr>
          <p:cNvSpPr txBox="1"/>
          <p:nvPr/>
        </p:nvSpPr>
        <p:spPr>
          <a:xfrm>
            <a:off x="3900669" y="4153223"/>
            <a:ext cx="7349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Matthew Bamidele</a:t>
            </a:r>
          </a:p>
          <a:p>
            <a:endParaRPr lang="en-US" sz="2800" dirty="0"/>
          </a:p>
          <a:p>
            <a:r>
              <a:rPr lang="en-US" sz="2800" dirty="0"/>
              <a:t>IBM Data Science Capstone Project</a:t>
            </a:r>
          </a:p>
          <a:p>
            <a:endParaRPr lang="en-US" sz="2800" dirty="0"/>
          </a:p>
          <a:p>
            <a:r>
              <a:rPr lang="en-US" sz="2800" dirty="0"/>
              <a:t>May 27, 2020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7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6EC0-05F5-4C4B-9EB0-FE546868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80" y="17543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pic>
        <p:nvPicPr>
          <p:cNvPr id="20" name="Content Placeholder 19" descr="A group of people riding on the back of a large building&#10;&#10;Description automatically generated">
            <a:extLst>
              <a:ext uri="{FF2B5EF4-FFF2-40B4-BE49-F238E27FC236}">
                <a16:creationId xmlns:a16="http://schemas.microsoft.com/office/drawing/2014/main" id="{AA9558C4-FD4C-8048-863E-82E4ED759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3546" y="1101522"/>
            <a:ext cx="3297489" cy="2327478"/>
          </a:xfrm>
        </p:spPr>
      </p:pic>
      <p:pic>
        <p:nvPicPr>
          <p:cNvPr id="26" name="Picture 25" descr="A group of people on a city street&#10;&#10;Description automatically generated">
            <a:extLst>
              <a:ext uri="{FF2B5EF4-FFF2-40B4-BE49-F238E27FC236}">
                <a16:creationId xmlns:a16="http://schemas.microsoft.com/office/drawing/2014/main" id="{391F420E-F9F8-B844-B31B-5A9ABEA56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43202" y="1339460"/>
            <a:ext cx="2904263" cy="1936175"/>
          </a:xfrm>
          <a:prstGeom prst="rect">
            <a:avLst/>
          </a:prstGeom>
        </p:spPr>
      </p:pic>
      <p:pic>
        <p:nvPicPr>
          <p:cNvPr id="29" name="Picture 28" descr="A picture containing indoor, ceiling, kitchen, table&#10;&#10;Description automatically generated">
            <a:extLst>
              <a:ext uri="{FF2B5EF4-FFF2-40B4-BE49-F238E27FC236}">
                <a16:creationId xmlns:a16="http://schemas.microsoft.com/office/drawing/2014/main" id="{F64CBCD1-8F75-6849-96FC-20470942A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92865" y="0"/>
            <a:ext cx="3589051" cy="2392701"/>
          </a:xfrm>
          <a:prstGeom prst="rect">
            <a:avLst/>
          </a:prstGeom>
        </p:spPr>
      </p:pic>
      <p:pic>
        <p:nvPicPr>
          <p:cNvPr id="31" name="Picture 30" descr="A picture containing yellow, building, standing, holding&#10;&#10;Description automatically generated">
            <a:extLst>
              <a:ext uri="{FF2B5EF4-FFF2-40B4-BE49-F238E27FC236}">
                <a16:creationId xmlns:a16="http://schemas.microsoft.com/office/drawing/2014/main" id="{31B11833-4601-9147-94C3-0523D05F5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492865" y="2392701"/>
            <a:ext cx="3589051" cy="43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809-BC39-0143-9FDF-CFDBAABA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22F1-772D-6C45-AE73-E9D20AA5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560" y="1885284"/>
            <a:ext cx="9304895" cy="43071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Resident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Best place/city in Tulsa county with access to choice of pizza restaurant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Entrepreneur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 places/cities in Tulsa county to consider for investment/establishing pizza restaurant</a:t>
            </a:r>
          </a:p>
        </p:txBody>
      </p:sp>
    </p:spTree>
    <p:extLst>
      <p:ext uri="{BB962C8B-B14F-4D97-AF65-F5344CB8AC3E}">
        <p14:creationId xmlns:p14="http://schemas.microsoft.com/office/powerpoint/2010/main" val="25718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FDAF-D79F-D240-B37A-7FFE6769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56" y="236475"/>
            <a:ext cx="4382607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Pizza restaurants in Tulsa county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72EA5-D515-7D42-B14D-26748E70B7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11" y="316485"/>
            <a:ext cx="3532703" cy="6225029"/>
          </a:xfrm>
          <a:prstGeom prst="rect">
            <a:avLst/>
          </a:prstGeom>
          <a:ln w="12700"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8DA8A-CE46-D443-B88C-6A251615206A}"/>
              </a:ext>
            </a:extLst>
          </p:cNvPr>
          <p:cNvSpPr/>
          <p:nvPr/>
        </p:nvSpPr>
        <p:spPr>
          <a:xfrm>
            <a:off x="1435057" y="1914446"/>
            <a:ext cx="3478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is clear that Tulsa, Sand Springs, Jenks and Bixby have the greatest number of pizza spots in Tulsa county</a:t>
            </a:r>
          </a:p>
        </p:txBody>
      </p:sp>
    </p:spTree>
    <p:extLst>
      <p:ext uri="{BB962C8B-B14F-4D97-AF65-F5344CB8AC3E}">
        <p14:creationId xmlns:p14="http://schemas.microsoft.com/office/powerpoint/2010/main" val="109765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5D78B-56EA-FF4D-815D-0F66B982B2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77" y="977056"/>
            <a:ext cx="9246749" cy="49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8434-DDF7-9546-AE43-B22C5625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27" y="140459"/>
            <a:ext cx="3796795" cy="2188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Ease of access to pizza spot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E040D-1FF5-094D-A73A-FE1426D20E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58" y="549321"/>
            <a:ext cx="5284209" cy="5759356"/>
          </a:xfrm>
          <a:prstGeom prst="rect">
            <a:avLst/>
          </a:prstGeom>
          <a:ln w="12700"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A1D4B-CE89-554B-8ADB-3EFCDDA35D4C}"/>
              </a:ext>
            </a:extLst>
          </p:cNvPr>
          <p:cNvSpPr/>
          <p:nvPr/>
        </p:nvSpPr>
        <p:spPr>
          <a:xfrm>
            <a:off x="1043127" y="1322857"/>
            <a:ext cx="4267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cities with the very low mean distance 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Owasso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Tulsa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Glenpool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Jenks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very much easy for residents in these cities to get a nearest pizza spot. Should an entrepreneur establish more pizza spots in these cities or in cities with high mean distance to pizza spot? Comparison of population of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cities will be in making right decision for an entrepreneur.</a:t>
            </a:r>
          </a:p>
        </p:txBody>
      </p:sp>
    </p:spTree>
    <p:extLst>
      <p:ext uri="{BB962C8B-B14F-4D97-AF65-F5344CB8AC3E}">
        <p14:creationId xmlns:p14="http://schemas.microsoft.com/office/powerpoint/2010/main" val="36420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5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39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870F3-DC30-2545-BFF2-12080FB7E00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r="8760" b="1"/>
          <a:stretch/>
        </p:blipFill>
        <p:spPr>
          <a:xfrm>
            <a:off x="1328446" y="697310"/>
            <a:ext cx="9719948" cy="546766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87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B0D9-E5BA-DD42-8C0B-A979188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788" y="63728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Population 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86DD4-6427-0840-B541-0C3CC05A9E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53" y="1516284"/>
            <a:ext cx="8857086" cy="47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5E8C-45CE-544A-94A3-0715EF1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606" y="669160"/>
            <a:ext cx="8810787" cy="1077229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375C5A-6464-A94C-885E-8A471C1F43D6}"/>
              </a:ext>
            </a:extLst>
          </p:cNvPr>
          <p:cNvSpPr/>
          <p:nvPr/>
        </p:nvSpPr>
        <p:spPr>
          <a:xfrm>
            <a:off x="1574159" y="2824222"/>
            <a:ext cx="94553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Cities of Tulsa, Broken Arrow, Owasso and Bixby have high population. These cities, especially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Tulsa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should be considered by an entrepreneur who want to establish a pizza restaurants in Tulsa county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17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MS Shell Dlg 2</vt:lpstr>
      <vt:lpstr>Wingdings</vt:lpstr>
      <vt:lpstr>Wingdings 3</vt:lpstr>
      <vt:lpstr>Madison</vt:lpstr>
      <vt:lpstr>Hot Cities in Tulsa County for Establishing Pizza Restaurant </vt:lpstr>
      <vt:lpstr>Introduction</vt:lpstr>
      <vt:lpstr>Problem</vt:lpstr>
      <vt:lpstr>Pizza restaurants in Tulsa county </vt:lpstr>
      <vt:lpstr>PowerPoint Presentation</vt:lpstr>
      <vt:lpstr>Ease of access to pizza spot</vt:lpstr>
      <vt:lpstr>PowerPoint Presentation</vt:lpstr>
      <vt:lpstr>Population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Cities in Tulsa County for Establishing Pizza Restaurant </dc:title>
  <dc:creator>Matthew Bamidele</dc:creator>
  <cp:lastModifiedBy>Matthew Bamidele</cp:lastModifiedBy>
  <cp:revision>1</cp:revision>
  <dcterms:created xsi:type="dcterms:W3CDTF">2020-05-28T02:27:32Z</dcterms:created>
  <dcterms:modified xsi:type="dcterms:W3CDTF">2020-05-28T02:27:46Z</dcterms:modified>
</cp:coreProperties>
</file>