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1/21/2014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1/21/2014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1/21/2014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1/21/2014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F35B033-0387-4885-861A-442D43D51E29}" type="datetimeFigureOut">
              <a:rPr lang="en-US" smtClean="0"/>
              <a:pPr/>
              <a:t>1/21/2014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Railroad Block Signal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ecomaginationhybrid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0214"/>
            <a:ext cx="12192000" cy="68477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420987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Railroad Block Signal Software Tool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345625"/>
            <a:ext cx="269009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Team Members:</a:t>
            </a:r>
          </a:p>
          <a:p>
            <a:r>
              <a:rPr lang="en-US" sz="2400" dirty="0" smtClean="0"/>
              <a:t>Kenneth Truex</a:t>
            </a:r>
          </a:p>
          <a:p>
            <a:r>
              <a:rPr lang="en-US" sz="2400" dirty="0" smtClean="0"/>
              <a:t>Chad Mason</a:t>
            </a:r>
          </a:p>
          <a:p>
            <a:r>
              <a:rPr lang="en-US" sz="2400" dirty="0" smtClean="0"/>
              <a:t>Zachary McHenry</a:t>
            </a:r>
          </a:p>
          <a:p>
            <a:r>
              <a:rPr lang="en-US" sz="2400" dirty="0" smtClean="0"/>
              <a:t>Christopher Diebold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515178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etrains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706" y="5871"/>
            <a:ext cx="12169294" cy="6794471"/>
          </a:xfrm>
        </p:spPr>
      </p:pic>
      <p:sp>
        <p:nvSpPr>
          <p:cNvPr id="7" name="TextBox 6"/>
          <p:cNvSpPr txBox="1"/>
          <p:nvPr/>
        </p:nvSpPr>
        <p:spPr>
          <a:xfrm>
            <a:off x="169818" y="195943"/>
            <a:ext cx="5081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Any Questions?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To design and implement a tool with a rich GUI that can be used to automate the layout of electronic devices on a given length and topology of train track.</a:t>
            </a:r>
          </a:p>
          <a:p>
            <a:pPr lvl="0"/>
            <a:r>
              <a:rPr lang="en-US" dirty="0" smtClean="0"/>
              <a:t>Cross platform GUI</a:t>
            </a:r>
          </a:p>
          <a:p>
            <a:pPr lvl="0"/>
            <a:r>
              <a:rPr lang="en-US" dirty="0" smtClean="0"/>
              <a:t>Parse input track topology information from GE databases</a:t>
            </a:r>
          </a:p>
          <a:p>
            <a:pPr lvl="0"/>
            <a:r>
              <a:rPr lang="en-US" dirty="0" smtClean="0"/>
              <a:t>Develop an algorithm to determine the optimal layout of electronics along a given length of track (Optimization variable will be the total cost of electronics)</a:t>
            </a:r>
          </a:p>
          <a:p>
            <a:pPr lvl="0"/>
            <a:r>
              <a:rPr lang="en-US" dirty="0" smtClean="0"/>
              <a:t>Run sample track setups with pre-defined best-case scenarios to ensure that the tool provides the optimal layout.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924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Save money by reducing the number of electronics needed</a:t>
            </a:r>
          </a:p>
          <a:p>
            <a:pPr lvl="0"/>
            <a:r>
              <a:rPr lang="en-US" dirty="0" smtClean="0"/>
              <a:t>Save time. The experts can now use their time elsewhere</a:t>
            </a:r>
          </a:p>
          <a:p>
            <a:pPr lvl="0"/>
            <a:r>
              <a:rPr lang="en-US" dirty="0" smtClean="0"/>
              <a:t>Project has been attempted several times by other teams with no success</a:t>
            </a:r>
          </a:p>
          <a:p>
            <a:pPr lvl="0"/>
            <a:r>
              <a:rPr lang="en-US" dirty="0" smtClean="0"/>
              <a:t>America has the world’s most advanced railroad system, so we would get to work on state of the art technology</a:t>
            </a:r>
          </a:p>
          <a:p>
            <a:pPr lvl="0"/>
            <a:r>
              <a:rPr lang="en-US" dirty="0" smtClean="0"/>
              <a:t>Ability to decrease the risk of a fatality, through the layout of electronics improving track </a:t>
            </a:r>
            <a:r>
              <a:rPr lang="en-US" dirty="0" smtClean="0"/>
              <a:t>safety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406739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74075"/>
            <a:ext cx="10972800" cy="470916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The following items are things that our team members have little or </a:t>
            </a:r>
            <a:r>
              <a:rPr lang="en-US" dirty="0" smtClean="0"/>
              <a:t>no experience </a:t>
            </a:r>
            <a:r>
              <a:rPr lang="en-US" dirty="0" smtClean="0"/>
              <a:t>with and so, would prove very large technical challenges: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Working </a:t>
            </a:r>
            <a:r>
              <a:rPr lang="en-US" dirty="0" smtClean="0"/>
              <a:t>with multiple extremely large databases </a:t>
            </a:r>
          </a:p>
          <a:p>
            <a:pPr lvl="0"/>
            <a:r>
              <a:rPr lang="en-US" dirty="0" smtClean="0"/>
              <a:t>Determining an algorithm to be used for track layout optimization and which modifications need to be made.</a:t>
            </a:r>
          </a:p>
          <a:p>
            <a:pPr lvl="0"/>
            <a:r>
              <a:rPr lang="en-US" dirty="0" smtClean="0"/>
              <a:t>Determining proof of correctness of the track layout.</a:t>
            </a:r>
          </a:p>
          <a:p>
            <a:pPr lvl="0"/>
            <a:r>
              <a:rPr lang="en-US" dirty="0" smtClean="0"/>
              <a:t>Working with a requirements document</a:t>
            </a:r>
          </a:p>
          <a:p>
            <a:pPr lvl="0"/>
            <a:r>
              <a:rPr lang="en-US" dirty="0" smtClean="0"/>
              <a:t>Using agile development methodology</a:t>
            </a:r>
          </a:p>
          <a:p>
            <a:pPr lvl="0"/>
            <a:r>
              <a:rPr lang="en-US" dirty="0" smtClean="0"/>
              <a:t>Managing a project of this </a:t>
            </a:r>
            <a:r>
              <a:rPr lang="en-US" dirty="0" smtClean="0"/>
              <a:t>scale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077630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gegreenmachin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16"/>
            <a:ext cx="12192000" cy="6856584"/>
          </a:xfrm>
        </p:spPr>
      </p:pic>
      <p:sp>
        <p:nvSpPr>
          <p:cNvPr id="5" name="TextBox 4"/>
          <p:cNvSpPr txBox="1"/>
          <p:nvPr/>
        </p:nvSpPr>
        <p:spPr>
          <a:xfrm>
            <a:off x="7720148" y="248194"/>
            <a:ext cx="35012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Milestones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2250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Obtain requirement document from </a:t>
            </a:r>
            <a:r>
              <a:rPr lang="en-US" dirty="0" smtClean="0"/>
              <a:t>GE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Decide on IDE/Programming Language/Database </a:t>
            </a:r>
            <a:r>
              <a:rPr lang="en-US" dirty="0" smtClean="0"/>
              <a:t>tools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Evaluate selected tools with small examples to analyze </a:t>
            </a:r>
            <a:endParaRPr lang="en-US" dirty="0" smtClean="0"/>
          </a:p>
          <a:p>
            <a:pPr lvl="0">
              <a:buNone/>
            </a:pPr>
            <a:r>
              <a:rPr lang="en-US" dirty="0" smtClean="0"/>
              <a:t>     integration/cohesiveness </a:t>
            </a:r>
            <a:r>
              <a:rPr lang="en-US" dirty="0" smtClean="0"/>
              <a:t>of </a:t>
            </a:r>
            <a:r>
              <a:rPr lang="en-US" dirty="0" smtClean="0"/>
              <a:t>tools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Begin drafting design of the program and GUI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Parsing the database </a:t>
            </a:r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Do a GUI mockup and present to GE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Finalize approved </a:t>
            </a:r>
            <a:r>
              <a:rPr lang="en-US" dirty="0" smtClean="0"/>
              <a:t>GUI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Finish choosing </a:t>
            </a:r>
            <a:r>
              <a:rPr lang="en-US" dirty="0" smtClean="0"/>
              <a:t>algorithm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Begin modifying algorithm to fit with the project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794" y="0"/>
            <a:ext cx="8878388" cy="73152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Milestone 1 Role Distribution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74320" y="876953"/>
          <a:ext cx="11373395" cy="5745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4679"/>
                <a:gridCol w="2274679"/>
                <a:gridCol w="2274679"/>
                <a:gridCol w="2274679"/>
                <a:gridCol w="2274679"/>
              </a:tblGrid>
              <a:tr h="110250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Task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Chad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Ken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Chris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Zach</a:t>
                      </a:r>
                      <a:endParaRPr lang="en-US" sz="2400" dirty="0"/>
                    </a:p>
                  </a:txBody>
                  <a:tcPr/>
                </a:tc>
              </a:tr>
              <a:tr h="11025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Obtain requirement document from GE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25%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25%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25%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11025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Evaluate selected tools with small examples to analyze integration/cohesiveness of tools.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25%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25%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25%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25%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11025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Begin drafting design of the program and GUI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25%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25%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25%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25%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5503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Decide on IDE/Programming Language/Database tools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25%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25%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25%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25%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38</TotalTime>
  <Words>389</Words>
  <Application>Microsoft Office PowerPoint</Application>
  <PresentationFormat>Custom</PresentationFormat>
  <Paragraphs>77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Apex</vt:lpstr>
      <vt:lpstr>Railroad Block Signal</vt:lpstr>
      <vt:lpstr>Goals</vt:lpstr>
      <vt:lpstr>Motivation</vt:lpstr>
      <vt:lpstr>Technical Challenges</vt:lpstr>
      <vt:lpstr>Slide 5</vt:lpstr>
      <vt:lpstr>Milestone 1</vt:lpstr>
      <vt:lpstr>Milestone 2</vt:lpstr>
      <vt:lpstr>Milestone 3</vt:lpstr>
      <vt:lpstr>Milestone 1 Role Distribution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Railroad Block Signal</dc:title>
  <dc:creator>Chad Mason</dc:creator>
  <cp:lastModifiedBy>Topgun</cp:lastModifiedBy>
  <cp:revision>12</cp:revision>
  <dcterms:created xsi:type="dcterms:W3CDTF">2014-01-20T19:27:48Z</dcterms:created>
  <dcterms:modified xsi:type="dcterms:W3CDTF">2014-01-21T23:49:07Z</dcterms:modified>
</cp:coreProperties>
</file>