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45625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066215"/>
              </p:ext>
            </p:extLst>
          </p:nvPr>
        </p:nvGraphicFramePr>
        <p:xfrm>
          <a:off x="1103086" y="1417638"/>
          <a:ext cx="10116456" cy="4634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05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Zachary McHenry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Obtain Requirement Document From 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Ensure a full understanding of the “</a:t>
                      </a:r>
                      <a:r>
                        <a:rPr lang="en-US" sz="1400" dirty="0" err="1">
                          <a:effectLst/>
                        </a:rPr>
                        <a:t>Shalls</a:t>
                      </a:r>
                      <a:r>
                        <a:rPr lang="en-US" sz="1400" dirty="0">
                          <a:effectLst/>
                        </a:rPr>
                        <a:t>” associated with this project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Decide on IDE/Programming Language/Database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a language and IDE/Tools that mesh well together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098183"/>
              </p:ext>
            </p:extLst>
          </p:nvPr>
        </p:nvGraphicFramePr>
        <p:xfrm>
          <a:off x="1103086" y="1417638"/>
          <a:ext cx="10116456" cy="45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21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6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Selected Tools with Small Examples to Analyze Integration/Cohesiveness of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Ensure a full understanding of the “Shalls” associated with this project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Drafting Design of Program and GUI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a language and IDE/Tools that mesh well together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73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4075"/>
            <a:ext cx="10972800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6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7720148" y="248194"/>
            <a:ext cx="350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Milestones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the database </a:t>
            </a:r>
            <a:r>
              <a:rPr lang="en-US" dirty="0" smtClean="0"/>
              <a:t>- </a:t>
            </a:r>
            <a:r>
              <a:rPr lang="en-US" dirty="0"/>
              <a:t>Take our skeleton infrastructure of a database and add to it the functionality of information retrieval. Set it up so that the user can enter query commands and actually retrieve information stored in the database.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a GUI mockup and present to GE </a:t>
            </a:r>
            <a:r>
              <a:rPr lang="en-US" dirty="0" smtClean="0"/>
              <a:t>- </a:t>
            </a:r>
            <a:r>
              <a:rPr lang="en-US" dirty="0"/>
              <a:t>Take our design documents of our GUI that we created in Photoshop and implement it into C# code. After completing the implementation, we will present it to Dan Ballesty for review and critique.</a:t>
            </a:r>
          </a:p>
          <a:p>
            <a:pPr marL="137160" lv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Finalize approved GUI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Finish choosing algorithm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Begin modifying algorithm to fit with the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</a:t>
            </a:r>
            <a:r>
              <a:rPr lang="en-US" sz="3600" dirty="0" smtClean="0"/>
              <a:t>2 </a:t>
            </a:r>
            <a:r>
              <a:rPr lang="en-US" sz="3600" dirty="0" smtClean="0"/>
              <a:t>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006259"/>
              </p:ext>
            </p:extLst>
          </p:nvPr>
        </p:nvGraphicFramePr>
        <p:xfrm>
          <a:off x="361406" y="1892953"/>
          <a:ext cx="11373395" cy="330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11025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Zach</a:t>
                      </a:r>
                      <a:endParaRPr lang="en-US" sz="2400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Parsing the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information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a GUI Mockup and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present to GE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145</TotalTime>
  <Words>306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Railroad Block Signal</vt:lpstr>
      <vt:lpstr>Previous Goals</vt:lpstr>
      <vt:lpstr>Previous Goals</vt:lpstr>
      <vt:lpstr> </vt:lpstr>
      <vt:lpstr> </vt:lpstr>
      <vt:lpstr>PowerPoint Presentation</vt:lpstr>
      <vt:lpstr>Milestone 2</vt:lpstr>
      <vt:lpstr>Milestone 3</vt:lpstr>
      <vt:lpstr>Milestone 2 Role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Chad Mason</cp:lastModifiedBy>
  <cp:revision>15</cp:revision>
  <dcterms:created xsi:type="dcterms:W3CDTF">2014-01-20T19:27:48Z</dcterms:created>
  <dcterms:modified xsi:type="dcterms:W3CDTF">2014-02-19T04:07:12Z</dcterms:modified>
</cp:coreProperties>
</file>