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018152" y="4836363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151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64850087"/>
              </p:ext>
            </p:extLst>
          </p:nvPr>
        </p:nvGraphicFramePr>
        <p:xfrm>
          <a:off x="1103086" y="1417638"/>
          <a:ext cx="10116456" cy="457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21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</a:t>
                      </a:r>
                      <a:r>
                        <a:rPr lang="en-US" sz="1400" dirty="0" smtClean="0">
                          <a:effectLst/>
                        </a:rPr>
                        <a:t>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6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Parsing the Database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8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a GUI Mockup and Present to 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100%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0%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 Accomplishment Summary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 smtClean="0"/>
              <a:t>Parsing the 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402" y="1451429"/>
            <a:ext cx="11379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954" y="1554479"/>
            <a:ext cx="108967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Take our skeleton infrastructure of a database and add to it the functionality of information retrieval. Set it up so that the user can enter query commands and actually retrieve information stored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/>
              <a:t>Do a GUI Mockup and Present to 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85" y="1785258"/>
            <a:ext cx="10892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885" y="1489165"/>
            <a:ext cx="113254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Take our design documents of our GUI that we created in Photoshop and implement it into C# code. After completing the implementation, we will present it to Dan </a:t>
            </a:r>
            <a:r>
              <a:rPr lang="en-US" sz="3200" dirty="0" err="1" smtClean="0"/>
              <a:t>Ballesty</a:t>
            </a:r>
            <a:r>
              <a:rPr lang="en-US" sz="3200" dirty="0" smtClean="0"/>
              <a:t> for review and critique.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6791233" y="190137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Next Milestone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22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Milestone 2 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71794229"/>
              </p:ext>
            </p:extLst>
          </p:nvPr>
        </p:nvGraphicFramePr>
        <p:xfrm>
          <a:off x="374469" y="913239"/>
          <a:ext cx="11373395" cy="501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6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Kenneth Truex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Christopher Diebold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Chad Mason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Zachary McHenry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Create the user forms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Finish the algorithms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Query the database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Look into multithreading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216</TotalTime>
  <Words>219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Railroad Block Signal</vt:lpstr>
      <vt:lpstr>Previous Goals</vt:lpstr>
      <vt:lpstr>Milestone 2 Accomplishment Summary</vt:lpstr>
      <vt:lpstr>Parsing the Database</vt:lpstr>
      <vt:lpstr>Do a GUI Mockup and Present to GE</vt:lpstr>
      <vt:lpstr>Slide 6</vt:lpstr>
      <vt:lpstr>Milestone 3</vt:lpstr>
      <vt:lpstr>Milestone 2 Role Distribution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Topgun</cp:lastModifiedBy>
  <cp:revision>35</cp:revision>
  <dcterms:created xsi:type="dcterms:W3CDTF">2014-01-20T19:27:48Z</dcterms:created>
  <dcterms:modified xsi:type="dcterms:W3CDTF">2014-03-19T15:37:25Z</dcterms:modified>
</cp:coreProperties>
</file>