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7" r:id="rId4"/>
    <p:sldId id="268" r:id="rId5"/>
    <p:sldId id="272" r:id="rId6"/>
    <p:sldId id="273" r:id="rId7"/>
    <p:sldId id="274" r:id="rId8"/>
    <p:sldId id="269" r:id="rId9"/>
    <p:sldId id="270" r:id="rId10"/>
    <p:sldId id="271" r:id="rId11"/>
    <p:sldId id="260" r:id="rId12"/>
    <p:sldId id="262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35B033-0387-4885-861A-442D43D51E2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Railroad Block Signal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ecomaginationhybrid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214"/>
            <a:ext cx="12192000" cy="68477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2098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Railroad Block Signal Software Tool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9018152" y="4836363"/>
            <a:ext cx="26900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Team Members:</a:t>
            </a:r>
          </a:p>
          <a:p>
            <a:r>
              <a:rPr lang="en-US" sz="2400" dirty="0" smtClean="0"/>
              <a:t>Kenneth Truex</a:t>
            </a:r>
          </a:p>
          <a:p>
            <a:r>
              <a:rPr lang="en-US" sz="2400" dirty="0" smtClean="0"/>
              <a:t>Chad Mason</a:t>
            </a:r>
          </a:p>
          <a:p>
            <a:r>
              <a:rPr lang="en-US" sz="2400" dirty="0" smtClean="0"/>
              <a:t>Zachary McHenry</a:t>
            </a:r>
          </a:p>
          <a:p>
            <a:r>
              <a:rPr lang="en-US" sz="2400" dirty="0" smtClean="0"/>
              <a:t>Christopher Diebold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517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Begin Drafting Design of Program and GUI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5085" y="1785258"/>
            <a:ext cx="10892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8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egreenmachi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6"/>
            <a:ext cx="12192000" cy="6856584"/>
          </a:xfrm>
        </p:spPr>
      </p:pic>
      <p:sp>
        <p:nvSpPr>
          <p:cNvPr id="5" name="TextBox 4"/>
          <p:cNvSpPr txBox="1"/>
          <p:nvPr/>
        </p:nvSpPr>
        <p:spPr>
          <a:xfrm>
            <a:off x="6791233" y="190137"/>
            <a:ext cx="487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mtClean="0">
                <a:solidFill>
                  <a:schemeClr val="bg1"/>
                </a:solidFill>
              </a:rPr>
              <a:t>Next Milestone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5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  <a:p>
            <a:pPr marL="137160" lv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794" y="0"/>
            <a:ext cx="8878388" cy="73152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Milestone 2 Role Distribution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794229"/>
              </p:ext>
            </p:extLst>
          </p:nvPr>
        </p:nvGraphicFramePr>
        <p:xfrm>
          <a:off x="361406" y="1892953"/>
          <a:ext cx="11373395" cy="3307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679"/>
                <a:gridCol w="2274679"/>
                <a:gridCol w="2274679"/>
                <a:gridCol w="2274679"/>
                <a:gridCol w="2274679"/>
              </a:tblGrid>
              <a:tr h="11025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Task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Chris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Zach</a:t>
                      </a:r>
                      <a:endParaRPr lang="en-US" sz="2400" dirty="0"/>
                    </a:p>
                  </a:txBody>
                  <a:tcPr/>
                </a:tc>
              </a:tr>
              <a:tr h="1102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102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etrains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706" y="5871"/>
            <a:ext cx="12169294" cy="6794471"/>
          </a:xfrm>
        </p:spPr>
      </p:pic>
      <p:sp>
        <p:nvSpPr>
          <p:cNvPr id="7" name="TextBox 6"/>
          <p:cNvSpPr txBox="1"/>
          <p:nvPr/>
        </p:nvSpPr>
        <p:spPr>
          <a:xfrm>
            <a:off x="169818" y="195943"/>
            <a:ext cx="5081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Any Questions?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Goals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850087"/>
              </p:ext>
            </p:extLst>
          </p:nvPr>
        </p:nvGraphicFramePr>
        <p:xfrm>
          <a:off x="1103086" y="1417638"/>
          <a:ext cx="10116456" cy="4576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5208"/>
                <a:gridCol w="1445208"/>
                <a:gridCol w="1445208"/>
                <a:gridCol w="1445208"/>
                <a:gridCol w="1445208"/>
                <a:gridCol w="1445208"/>
                <a:gridCol w="1445208"/>
              </a:tblGrid>
              <a:tr h="9212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Completion 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Kenneth Truex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Christopher Diebold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Chad Mason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Zachary McHenry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 </a:t>
                      </a:r>
                      <a:r>
                        <a:rPr lang="en-US" sz="1400" dirty="0" smtClean="0">
                          <a:effectLst/>
                        </a:rPr>
                        <a:t>Do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269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28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08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</a:t>
            </a:r>
            <a:r>
              <a:rPr lang="en-US" dirty="0" smtClean="0"/>
              <a:t>2 </a:t>
            </a:r>
            <a:r>
              <a:rPr lang="en-US" dirty="0" smtClean="0"/>
              <a:t>Accomplishment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8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Obtain Requirement Document From 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6402" y="1451429"/>
            <a:ext cx="113791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  <a:endParaRPr lang="en-US" sz="2800" dirty="0" smtClean="0"/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8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125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5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Decide on IDE/Programming Language/Database Tools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5085" y="1785258"/>
            <a:ext cx="10892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8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Evaluate Selected Tools with Small Examples to Analyze Integration/Cohesiveness of Tools: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5085" y="1785258"/>
            <a:ext cx="10892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80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203</TotalTime>
  <Words>119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Book Antiqua</vt:lpstr>
      <vt:lpstr>Calibri</vt:lpstr>
      <vt:lpstr>Lucida Sans</vt:lpstr>
      <vt:lpstr>Times New Roman</vt:lpstr>
      <vt:lpstr>Wingdings</vt:lpstr>
      <vt:lpstr>Wingdings 2</vt:lpstr>
      <vt:lpstr>Wingdings 3</vt:lpstr>
      <vt:lpstr>Apex</vt:lpstr>
      <vt:lpstr>Railroad Block Signal</vt:lpstr>
      <vt:lpstr>Previous Goals</vt:lpstr>
      <vt:lpstr>Milestone 2 Accomplishment Summary</vt:lpstr>
      <vt:lpstr>Obtain Requirement Document From GE</vt:lpstr>
      <vt:lpstr>Requirements</vt:lpstr>
      <vt:lpstr>Requirements</vt:lpstr>
      <vt:lpstr>Test Plan</vt:lpstr>
      <vt:lpstr>Decide on IDE/Programming Language/Database Tools</vt:lpstr>
      <vt:lpstr>Evaluate Selected Tools with Small Examples to Analyze Integration/Cohesiveness of Tools:</vt:lpstr>
      <vt:lpstr>Begin Drafting Design of Program and GUI</vt:lpstr>
      <vt:lpstr>PowerPoint Presentation</vt:lpstr>
      <vt:lpstr>Milestone 3</vt:lpstr>
      <vt:lpstr>Milestone 2 Role Distribution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Railroad Block Signal</dc:title>
  <dc:creator>Chad Mason</dc:creator>
  <cp:lastModifiedBy>Chad Mason</cp:lastModifiedBy>
  <cp:revision>30</cp:revision>
  <dcterms:created xsi:type="dcterms:W3CDTF">2014-01-20T19:27:48Z</dcterms:created>
  <dcterms:modified xsi:type="dcterms:W3CDTF">2014-03-19T14:22:27Z</dcterms:modified>
</cp:coreProperties>
</file>