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9018152" y="4836363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1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020183"/>
              </p:ext>
            </p:extLst>
          </p:nvPr>
        </p:nvGraphicFramePr>
        <p:xfrm>
          <a:off x="1103086" y="1417638"/>
          <a:ext cx="10116456" cy="457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08"/>
                <a:gridCol w="1445208"/>
                <a:gridCol w="1445208"/>
                <a:gridCol w="1445208"/>
                <a:gridCol w="1445208"/>
                <a:gridCol w="1445208"/>
                <a:gridCol w="1445208"/>
              </a:tblGrid>
              <a:tr h="921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</a:t>
                      </a:r>
                      <a:r>
                        <a:rPr lang="en-US" sz="1400" dirty="0" smtClean="0">
                          <a:effectLst/>
                        </a:rPr>
                        <a:t>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6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8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3 </a:t>
            </a:r>
            <a:r>
              <a:rPr lang="en-US" dirty="0" smtClean="0"/>
              <a:t>Accomplishment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sng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402" y="1451429"/>
            <a:ext cx="11379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954" y="1554479"/>
            <a:ext cx="108967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85" y="1785258"/>
            <a:ext cx="10892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885" y="1489165"/>
            <a:ext cx="113254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6791233" y="190137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Next Milestone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smtClean="0"/>
              <a:t>Milestone </a:t>
            </a:r>
            <a:r>
              <a:rPr lang="en-US" sz="3600" dirty="0"/>
              <a:t>4</a:t>
            </a:r>
            <a:r>
              <a:rPr lang="en-US" sz="3600" smtClean="0"/>
              <a:t> </a:t>
            </a:r>
            <a:r>
              <a:rPr lang="en-US" sz="3600" dirty="0" smtClean="0"/>
              <a:t>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281811"/>
              </p:ext>
            </p:extLst>
          </p:nvPr>
        </p:nvGraphicFramePr>
        <p:xfrm>
          <a:off x="374469" y="913239"/>
          <a:ext cx="11373395" cy="501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60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Kenneth Truex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Christopher Diebold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Chad Mason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Zachary McHenry</a:t>
                      </a: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2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218</TotalTime>
  <Words>68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Apex</vt:lpstr>
      <vt:lpstr>Railroad Block Signal</vt:lpstr>
      <vt:lpstr>Previous Goals</vt:lpstr>
      <vt:lpstr>Milestone 3 Accomplishment Summary</vt:lpstr>
      <vt:lpstr> </vt:lpstr>
      <vt:lpstr> </vt:lpstr>
      <vt:lpstr>PowerPoint Presentation</vt:lpstr>
      <vt:lpstr>Milestone 4</vt:lpstr>
      <vt:lpstr>Milestone 4 Role Distribution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Chad Mason</cp:lastModifiedBy>
  <cp:revision>36</cp:revision>
  <dcterms:created xsi:type="dcterms:W3CDTF">2014-01-20T19:27:48Z</dcterms:created>
  <dcterms:modified xsi:type="dcterms:W3CDTF">2014-04-14T13:54:29Z</dcterms:modified>
</cp:coreProperties>
</file>