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7" r:id="rId4"/>
    <p:sldId id="270" r:id="rId5"/>
    <p:sldId id="271" r:id="rId6"/>
    <p:sldId id="272" r:id="rId7"/>
    <p:sldId id="273" r:id="rId8"/>
    <p:sldId id="274" r:id="rId9"/>
    <p:sldId id="260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35B033-0387-4885-861A-442D43D51E2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Railroad Block Signal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ecomaginationhybrid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214"/>
            <a:ext cx="12192000" cy="6847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2098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Railroad Block Signal Software Tool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9018152" y="4836363"/>
            <a:ext cx="26900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Team Members:</a:t>
            </a:r>
          </a:p>
          <a:p>
            <a:r>
              <a:rPr lang="en-US" sz="2400" dirty="0" smtClean="0"/>
              <a:t>Kenneth Truex</a:t>
            </a:r>
          </a:p>
          <a:p>
            <a:r>
              <a:rPr lang="en-US" sz="2400" dirty="0" smtClean="0"/>
              <a:t>Chad Mason</a:t>
            </a:r>
          </a:p>
          <a:p>
            <a:r>
              <a:rPr lang="en-US" sz="2400" dirty="0" smtClean="0"/>
              <a:t>Zachary McHenry</a:t>
            </a:r>
          </a:p>
          <a:p>
            <a:r>
              <a:rPr lang="en-US" sz="2400" dirty="0" smtClean="0"/>
              <a:t>Christopher Diebold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51517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4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794" y="0"/>
            <a:ext cx="8878388" cy="731520"/>
          </a:xfrm>
        </p:spPr>
        <p:txBody>
          <a:bodyPr>
            <a:normAutofit/>
          </a:bodyPr>
          <a:lstStyle/>
          <a:p>
            <a:r>
              <a:rPr lang="en-US" sz="3600" smtClean="0"/>
              <a:t>Milestone </a:t>
            </a:r>
            <a:r>
              <a:rPr lang="en-US" sz="3600" dirty="0"/>
              <a:t>4</a:t>
            </a:r>
            <a:r>
              <a:rPr lang="en-US" sz="3600" smtClean="0"/>
              <a:t> </a:t>
            </a:r>
            <a:r>
              <a:rPr lang="en-US" sz="3600" dirty="0" smtClean="0"/>
              <a:t>Role Distribution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383281811"/>
              </p:ext>
            </p:extLst>
          </p:nvPr>
        </p:nvGraphicFramePr>
        <p:xfrm>
          <a:off x="374469" y="913239"/>
          <a:ext cx="11373395" cy="5012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679"/>
                <a:gridCol w="2274679"/>
                <a:gridCol w="2274679"/>
                <a:gridCol w="2274679"/>
                <a:gridCol w="2274679"/>
              </a:tblGrid>
              <a:tr h="6020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Task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Kenneth Truex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Christopher Diebold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Chad Mason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Zachary McHenry</a:t>
                      </a:r>
                    </a:p>
                  </a:txBody>
                  <a:tcPr marL="68580" marR="68580" marT="0" marB="0"/>
                </a:tc>
              </a:tr>
              <a:tr h="11025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 UI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75%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25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75%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75%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25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Prepare for Demo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latin typeface="Calibri"/>
                          <a:ea typeface="Calibri"/>
                          <a:cs typeface="Times New Roman"/>
                        </a:rPr>
                        <a:t>75%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25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Summer Goals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25%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25%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25%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25%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etrains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706" y="5871"/>
            <a:ext cx="12169294" cy="6794471"/>
          </a:xfrm>
        </p:spPr>
      </p:pic>
      <p:sp>
        <p:nvSpPr>
          <p:cNvPr id="7" name="TextBox 6"/>
          <p:cNvSpPr txBox="1"/>
          <p:nvPr/>
        </p:nvSpPr>
        <p:spPr>
          <a:xfrm>
            <a:off x="169818" y="195943"/>
            <a:ext cx="5081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Any Questions?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Goals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218020183"/>
              </p:ext>
            </p:extLst>
          </p:nvPr>
        </p:nvGraphicFramePr>
        <p:xfrm>
          <a:off x="1508035" y="1356680"/>
          <a:ext cx="10300788" cy="45692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5245"/>
                <a:gridCol w="1149531"/>
                <a:gridCol w="1310848"/>
                <a:gridCol w="1445208"/>
                <a:gridCol w="1445208"/>
                <a:gridCol w="1445208"/>
                <a:gridCol w="162954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Completion 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Kenneth Truex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Christopher Diebold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Chad Mason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Zachary McHenry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 </a:t>
                      </a:r>
                      <a:r>
                        <a:rPr lang="en-US" sz="1400" dirty="0" smtClean="0">
                          <a:effectLst/>
                        </a:rPr>
                        <a:t>Do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69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Create the user forms</a:t>
                      </a:r>
                      <a:r>
                        <a:rPr kumimoji="0"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70%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 GE’s UI Template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84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Finish the algorithms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6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Query the database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6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Look into multithreading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 Semaphore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6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Implement Excel Parser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7008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3 Accomplishment Summary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008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User Forms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36914"/>
            <a:ext cx="1219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Take UI design and alter it to resemble the UI design template provided to us by GE. 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Upon initial review, our demo design was a very close match to what GE had in its examples.</a:t>
            </a:r>
          </a:p>
          <a:p>
            <a:r>
              <a:rPr lang="en-US" sz="32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We are 70% done with the alterations of the portions that were not a match. 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427008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the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02228"/>
            <a:ext cx="12191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smtClean="0"/>
              <a:t>Added assert statement to ensure the function will never return a negative value</a:t>
            </a:r>
          </a:p>
          <a:p>
            <a:pPr>
              <a:buFont typeface="Arial" pitchFamily="34" charset="0"/>
              <a:buChar char="•"/>
            </a:pPr>
            <a:endParaRPr lang="en-US" sz="4000" dirty="0" smtClean="0"/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Ensure that the function returns the correct value to the Track Layout class to be stored in the object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427008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the 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19348"/>
            <a:ext cx="1219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Finished implementing and testing the insert, remove, update, and find functions for track and track segments objects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Tested these functions by querying the database using MySQL Workbench and then querying in code and manually verifying the results. I tested valid and invalid data ensuring that all exception handling was working correctly.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With the backend being mostly finished I will be moving to a testing role in the future. </a:t>
            </a:r>
          </a:p>
        </p:txBody>
      </p:sp>
    </p:spTree>
    <p:extLst>
      <p:ext uri="{BB962C8B-B14F-4D97-AF65-F5344CB8AC3E}">
        <p14:creationId xmlns="" xmlns:p14="http://schemas.microsoft.com/office/powerpoint/2010/main" val="427008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into Multithreading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49530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We currently have the Excel parsing occurring in a separate thread so as not to stop the entire program while waiting for the parser to finish. 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We </a:t>
            </a:r>
            <a:r>
              <a:rPr lang="en-US" sz="3200" dirty="0" smtClean="0"/>
              <a:t>are 85% complete because we still need to implement a Semaphore in order to prevent a user from trying to access the data before it is finished being parsed.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427008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Excel 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49976"/>
            <a:ext cx="12191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GE </a:t>
            </a:r>
            <a:r>
              <a:rPr lang="en-US" sz="3200" dirty="0" smtClean="0"/>
              <a:t>instructed us to only concern ourselves with receiving an Excel file as input to the tool. 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What </a:t>
            </a:r>
            <a:r>
              <a:rPr lang="en-US" sz="3200" dirty="0" smtClean="0"/>
              <a:t>we agreed upon was that the Excel file would be sent to an implemented parser that extracts the relevant information and stores it directly in the database. 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427008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egreenmachi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6"/>
            <a:ext cx="12192000" cy="6856584"/>
          </a:xfrm>
        </p:spPr>
      </p:pic>
      <p:sp>
        <p:nvSpPr>
          <p:cNvPr id="5" name="TextBox 4"/>
          <p:cNvSpPr txBox="1"/>
          <p:nvPr/>
        </p:nvSpPr>
        <p:spPr>
          <a:xfrm>
            <a:off x="6791233" y="190137"/>
            <a:ext cx="487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mtClean="0">
                <a:solidFill>
                  <a:schemeClr val="bg1"/>
                </a:solidFill>
              </a:rPr>
              <a:t>Next Milestone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2250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300</TotalTime>
  <Words>410</Words>
  <Application>Microsoft Office PowerPoint</Application>
  <PresentationFormat>Custom</PresentationFormat>
  <Paragraphs>77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Railroad Block Signal</vt:lpstr>
      <vt:lpstr>Previous Goals</vt:lpstr>
      <vt:lpstr>Milestone 3 Accomplishment Summary</vt:lpstr>
      <vt:lpstr>Create the User Forms</vt:lpstr>
      <vt:lpstr>Finish the Algorithms</vt:lpstr>
      <vt:lpstr>Query the Database</vt:lpstr>
      <vt:lpstr>Look into Multithreading</vt:lpstr>
      <vt:lpstr>Implement Excel Parser</vt:lpstr>
      <vt:lpstr>Slide 9</vt:lpstr>
      <vt:lpstr>Milestone 4</vt:lpstr>
      <vt:lpstr>Milestone 4 Role Distribution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Railroad Block Signal</dc:title>
  <dc:creator>Chad Mason</dc:creator>
  <cp:lastModifiedBy>Topgun</cp:lastModifiedBy>
  <cp:revision>47</cp:revision>
  <dcterms:created xsi:type="dcterms:W3CDTF">2014-01-20T19:27:48Z</dcterms:created>
  <dcterms:modified xsi:type="dcterms:W3CDTF">2014-04-16T16:55:30Z</dcterms:modified>
</cp:coreProperties>
</file>