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30DFC-0991-4D62-AB15-780AC949635B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018-611C-4EF9-8C76-EC7C6EE6C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30DFC-0991-4D62-AB15-780AC949635B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018-611C-4EF9-8C76-EC7C6EE6C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30DFC-0991-4D62-AB15-780AC949635B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018-611C-4EF9-8C76-EC7C6EE6C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30DFC-0991-4D62-AB15-780AC949635B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018-611C-4EF9-8C76-EC7C6EE6C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30DFC-0991-4D62-AB15-780AC949635B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018-611C-4EF9-8C76-EC7C6EE6C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30DFC-0991-4D62-AB15-780AC949635B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018-611C-4EF9-8C76-EC7C6EE6C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30DFC-0991-4D62-AB15-780AC949635B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018-611C-4EF9-8C76-EC7C6EE6C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30DFC-0991-4D62-AB15-780AC949635B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018-611C-4EF9-8C76-EC7C6EE6C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30DFC-0991-4D62-AB15-780AC949635B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018-611C-4EF9-8C76-EC7C6EE6C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30DFC-0991-4D62-AB15-780AC949635B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018-611C-4EF9-8C76-EC7C6EE6C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30DFC-0991-4D62-AB15-780AC949635B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018-611C-4EF9-8C76-EC7C6EE6C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30DFC-0991-4D62-AB15-780AC949635B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B7018-611C-4EF9-8C76-EC7C6EE6CB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Topgun</dc:creator>
  <cp:lastModifiedBy>Topgun</cp:lastModifiedBy>
  <cp:revision>1</cp:revision>
  <dcterms:created xsi:type="dcterms:W3CDTF">2014-02-19T03:41:42Z</dcterms:created>
  <dcterms:modified xsi:type="dcterms:W3CDTF">2014-02-19T03:42:12Z</dcterms:modified>
</cp:coreProperties>
</file>