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3.5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</a:t>
            </a:r>
            <a:r>
              <a:rPr lang="en-US" sz="3600" dirty="0" smtClean="0"/>
              <a:t>3.5 Role </a:t>
            </a:r>
            <a:r>
              <a:rPr lang="en-US" sz="3600" dirty="0" smtClean="0"/>
              <a:t>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81811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UI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for Demo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Summer Goals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163034"/>
              </p:ext>
            </p:extLst>
          </p:nvPr>
        </p:nvGraphicFramePr>
        <p:xfrm>
          <a:off x="1508035" y="1356680"/>
          <a:ext cx="10300788" cy="4819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245"/>
                <a:gridCol w="1149531"/>
                <a:gridCol w="1310848"/>
                <a:gridCol w="1445208"/>
                <a:gridCol w="1445208"/>
                <a:gridCol w="1445208"/>
                <a:gridCol w="16295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9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 the user forms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GE’s UI Template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Finish the algorithms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implementing exception handling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the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Look into multithreading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Semaphore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 Excel Parser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User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36914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Take UI design and alter it to resemble the UI design template provided to us by GE.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Upon initial review, our demo design was a very close match to what GE had in its examples.</a:t>
            </a:r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are 70% done with the alterations of the portions that were not a match.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2228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Added </a:t>
            </a:r>
            <a:r>
              <a:rPr lang="en-US" sz="4000" dirty="0"/>
              <a:t>e</a:t>
            </a:r>
            <a:r>
              <a:rPr lang="en-US" sz="4000" dirty="0" smtClean="0"/>
              <a:t>xception </a:t>
            </a:r>
            <a:r>
              <a:rPr lang="en-US" sz="4000" dirty="0"/>
              <a:t>h</a:t>
            </a:r>
            <a:r>
              <a:rPr lang="en-US" sz="4000" dirty="0" smtClean="0"/>
              <a:t>andling </a:t>
            </a:r>
            <a:r>
              <a:rPr lang="en-US" sz="4000" dirty="0" smtClean="0"/>
              <a:t>statement to ensure the function will never return a negative value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Ensure that the function returns the correct value to the Track Layout class to be stored in the 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19348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Finished implementing and testing the insert, remove, update, and find functions for track and track segments objects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Tested these functions by querying the database using MySQL Workbench and then querying in code and manually verifying the results. I tested valid and invalid data ensuring that all exception handling was working correctly.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With the backend being mostly finished I will be moving to a testing role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Multithreading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953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We currently have the Excel parsing occurring in a separate thread so as not to stop the entire program while waiting for the parser to finish.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are 85% complete because we still need to implement a Semaphore in order to prevent a user from trying to access the data before it is finished being parsed.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Excel 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49976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GE instructed us to only concern ourselves with receiving an Excel file as input to the tool.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we agreed upon was that the Excel file would be sent to an implemented parser that extracts the relevant information and stores it directly in the database.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305</TotalTime>
  <Words>415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Railroad Block Signal</vt:lpstr>
      <vt:lpstr>Previous Goals</vt:lpstr>
      <vt:lpstr>Milestone 3 Accomplishment Summary</vt:lpstr>
      <vt:lpstr>Create the User Forms</vt:lpstr>
      <vt:lpstr>Finish the Algorithms</vt:lpstr>
      <vt:lpstr>Query the Database</vt:lpstr>
      <vt:lpstr>Look into Multithreading</vt:lpstr>
      <vt:lpstr>Implement Excel Parser</vt:lpstr>
      <vt:lpstr>PowerPoint Presentation</vt:lpstr>
      <vt:lpstr>Milestone 3.5</vt:lpstr>
      <vt:lpstr>Milestone 3.5 Role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Chad Mason</cp:lastModifiedBy>
  <cp:revision>50</cp:revision>
  <dcterms:created xsi:type="dcterms:W3CDTF">2014-01-20T19:27:48Z</dcterms:created>
  <dcterms:modified xsi:type="dcterms:W3CDTF">2014-04-23T19:14:33Z</dcterms:modified>
</cp:coreProperties>
</file>