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0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88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5B033-0387-4885-861A-442D43D51E29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9A7726-EC94-432D-A95F-C21D771AFD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Railroad Block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comaginationhybrid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214"/>
            <a:ext cx="12192000" cy="6847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42098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Railroad Block Signal Software Tool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345625"/>
            <a:ext cx="2690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Members:</a:t>
            </a:r>
          </a:p>
          <a:p>
            <a:r>
              <a:rPr lang="en-US" sz="2400" dirty="0" smtClean="0"/>
              <a:t>Kenneth Truex</a:t>
            </a:r>
          </a:p>
          <a:p>
            <a:r>
              <a:rPr lang="en-US" sz="2400" dirty="0" smtClean="0"/>
              <a:t>Chad Mason</a:t>
            </a:r>
          </a:p>
          <a:p>
            <a:r>
              <a:rPr lang="en-US" sz="2400" dirty="0" smtClean="0"/>
              <a:t>Zachary McHenry</a:t>
            </a:r>
          </a:p>
          <a:p>
            <a:r>
              <a:rPr lang="en-US" sz="2400" dirty="0" smtClean="0"/>
              <a:t>Christopher Diebold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1517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the database - </a:t>
            </a:r>
            <a:r>
              <a:rPr lang="en-US" dirty="0"/>
              <a:t>Take our skeleton infrastructure of a database and add to it the functionality of information retrieval. Set it up so that the user can enter query commands and actually retrieve information stored in the database.</a:t>
            </a:r>
          </a:p>
          <a:p>
            <a:r>
              <a:rPr lang="en-US" dirty="0" smtClean="0"/>
              <a:t>Do a GUI mockup and present to GE - </a:t>
            </a:r>
            <a:r>
              <a:rPr lang="en-US" dirty="0"/>
              <a:t>Take our design documents of our GUI that we created in Photoshop and implement it into C# code. After completing the implementation, we will present it to Dan Ballesty for review and critique.</a:t>
            </a:r>
          </a:p>
          <a:p>
            <a:pPr marL="137160" lv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794" y="0"/>
            <a:ext cx="8878388" cy="7315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Milestone 2 Role Distribution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1006259"/>
              </p:ext>
            </p:extLst>
          </p:nvPr>
        </p:nvGraphicFramePr>
        <p:xfrm>
          <a:off x="361406" y="1892953"/>
          <a:ext cx="11373395" cy="330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79"/>
                <a:gridCol w="2274679"/>
                <a:gridCol w="2274679"/>
                <a:gridCol w="2274679"/>
                <a:gridCol w="2274679"/>
              </a:tblGrid>
              <a:tr h="110250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Chris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Zach</a:t>
                      </a:r>
                      <a:endParaRPr lang="en-US" sz="2400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Parsing the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Database information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02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a GUI Mockup and</a:t>
                      </a: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present to GE</a:t>
                      </a:r>
                      <a:endParaRPr kumimoji="0"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100%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etrains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706" y="5871"/>
            <a:ext cx="12169294" cy="6794471"/>
          </a:xfrm>
        </p:spPr>
      </p:pic>
      <p:sp>
        <p:nvSpPr>
          <p:cNvPr id="7" name="TextBox 6"/>
          <p:cNvSpPr txBox="1"/>
          <p:nvPr/>
        </p:nvSpPr>
        <p:spPr>
          <a:xfrm>
            <a:off x="169818" y="195943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Any Questions?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06066215"/>
              </p:ext>
            </p:extLst>
          </p:nvPr>
        </p:nvGraphicFramePr>
        <p:xfrm>
          <a:off x="1103086" y="1417638"/>
          <a:ext cx="10116456" cy="4634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08"/>
                <a:gridCol w="1445208"/>
                <a:gridCol w="1445208"/>
                <a:gridCol w="1445208"/>
                <a:gridCol w="1445208"/>
                <a:gridCol w="1445208"/>
                <a:gridCol w="1445208"/>
              </a:tblGrid>
              <a:tr h="905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Zachary McHenry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44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Obtain Requirement Document From 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Ensure a full understanding of the “</a:t>
                      </a:r>
                      <a:r>
                        <a:rPr lang="en-US" sz="1400" dirty="0" err="1">
                          <a:effectLst/>
                        </a:rPr>
                        <a:t>Shalls</a:t>
                      </a:r>
                      <a:r>
                        <a:rPr lang="en-US" sz="1400" dirty="0">
                          <a:effectLst/>
                        </a:rPr>
                        <a:t>” associated with this project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444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Decide on IDE/Programming Language/Database Tools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a language and IDE/Tools that mesh well together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924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08098183"/>
              </p:ext>
            </p:extLst>
          </p:nvPr>
        </p:nvGraphicFramePr>
        <p:xfrm>
          <a:off x="1103086" y="1417638"/>
          <a:ext cx="10116456" cy="457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08"/>
                <a:gridCol w="1445208"/>
                <a:gridCol w="1445208"/>
                <a:gridCol w="1445208"/>
                <a:gridCol w="1445208"/>
                <a:gridCol w="1445208"/>
                <a:gridCol w="1445208"/>
              </a:tblGrid>
              <a:tr h="921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Completion 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Kenneth Truex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 Diebold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Chad Mason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Zachary McHenry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 Do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6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Selected Tools with Small Examples to Analyze Integration/Cohesiveness of Tools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25%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Ensure a full understanding of the “Shalls” associated with this project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8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 Drafting Design of Program and GUI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Select a language and IDE/Tools that mesh well together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 Accomplishment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Obtain Requirement Document From 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402" y="1451429"/>
            <a:ext cx="113791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At the conclusion of our second team meeting with Dan </a:t>
            </a:r>
            <a:r>
              <a:rPr lang="en-US" sz="2800" dirty="0" err="1" smtClean="0"/>
              <a:t>Ballesty</a:t>
            </a:r>
            <a:r>
              <a:rPr lang="en-US" sz="2800" dirty="0" smtClean="0"/>
              <a:t>, he informed us that </a:t>
            </a:r>
            <a:r>
              <a:rPr lang="en-US" sz="2800" dirty="0" smtClean="0"/>
              <a:t>he would </a:t>
            </a:r>
            <a:r>
              <a:rPr lang="en-US" sz="2800" dirty="0" smtClean="0"/>
              <a:t>sit down with the subject matter experts at GE and decide on what functionality </a:t>
            </a:r>
            <a:r>
              <a:rPr lang="en-US" sz="2800" dirty="0" smtClean="0"/>
              <a:t>they wanted </a:t>
            </a:r>
            <a:r>
              <a:rPr lang="en-US" sz="2800" dirty="0" smtClean="0"/>
              <a:t>the tool to provide them. Shortly after the meeting we received an email containing </a:t>
            </a:r>
            <a:r>
              <a:rPr lang="en-US" sz="2800" dirty="0" smtClean="0"/>
              <a:t>the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formalized list of requirements for the project. The document includes five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Decide on IDE/Programming Language/Database Tools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85" y="1785258"/>
            <a:ext cx="108924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 the beginning of our third meeting with Dan </a:t>
            </a:r>
            <a:r>
              <a:rPr lang="en-US" sz="2400" dirty="0" err="1" smtClean="0"/>
              <a:t>Ballesty</a:t>
            </a:r>
            <a:r>
              <a:rPr lang="en-US" sz="2400" dirty="0" smtClean="0"/>
              <a:t>, we reviewed the requirements document and held an open conversation as to which tools/IDE/programming language/database software would provide the greatest amount of ease throughout the project. The decisions that we made were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0"/>
            <a:r>
              <a:rPr lang="en-US" sz="2400" dirty="0" smtClean="0"/>
              <a:t>IDE</a:t>
            </a:r>
            <a:r>
              <a:rPr lang="en-US" sz="2400" dirty="0" smtClean="0"/>
              <a:t>:  </a:t>
            </a:r>
            <a:r>
              <a:rPr lang="en-US" sz="2400" dirty="0" smtClean="0"/>
              <a:t>Visual Studio</a:t>
            </a:r>
          </a:p>
          <a:p>
            <a:pPr lvl="0"/>
            <a:r>
              <a:rPr lang="en-US" sz="2400" dirty="0" smtClean="0"/>
              <a:t>Programming Language: C#/.NET</a:t>
            </a:r>
          </a:p>
          <a:p>
            <a:pPr lvl="0"/>
            <a:r>
              <a:rPr lang="en-US" sz="2400" dirty="0" smtClean="0"/>
              <a:t>Tools: Windows Forms (For GUI), Photoshop for GUI design</a:t>
            </a:r>
          </a:p>
          <a:p>
            <a:pPr lvl="0"/>
            <a:r>
              <a:rPr lang="en-US" sz="2400" dirty="0" smtClean="0"/>
              <a:t>Database Tools: </a:t>
            </a:r>
            <a:r>
              <a:rPr lang="en-US" sz="2400" dirty="0" err="1" smtClean="0"/>
              <a:t>MySQL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Evaluate Selected Tools with Small Examples to Analyze Integration/Cohesiveness of Tools: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85" y="1785258"/>
            <a:ext cx="108924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far as small examples and code snippets, we currently have working C# code that implements some of the basic classes that GE requires. We have a basic GUI created using Windows Forms with File and Display functionality. We also have a basic code sample in C# that will establish a database connection with a </a:t>
            </a:r>
            <a:r>
              <a:rPr lang="en-US" sz="2400" dirty="0" err="1" smtClean="0"/>
              <a:t>MySQL</a:t>
            </a:r>
            <a:r>
              <a:rPr lang="en-US" sz="2400" dirty="0" smtClean="0"/>
              <a:t> database and allow a user to enter queries.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Begin Drafting Design of Program and GUI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85" y="1785258"/>
            <a:ext cx="10892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the help of GE professionals, we completed the SDP at the conclusion of our most recent meeting held on 2/14. We also put the finishing touches on both the GUI plan document, created in Photoshop, and the actual coded GUI.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008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greenmachin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6"/>
            <a:ext cx="12192000" cy="6856584"/>
          </a:xfrm>
        </p:spPr>
      </p:pic>
      <p:sp>
        <p:nvSpPr>
          <p:cNvPr id="5" name="TextBox 4"/>
          <p:cNvSpPr txBox="1"/>
          <p:nvPr/>
        </p:nvSpPr>
        <p:spPr>
          <a:xfrm>
            <a:off x="6791233" y="190137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Next Milestone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25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173</TotalTime>
  <Words>577</Words>
  <Application>Microsoft Office PowerPoint</Application>
  <PresentationFormat>Custom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Railroad Block Signal</vt:lpstr>
      <vt:lpstr>Previous Goals</vt:lpstr>
      <vt:lpstr>Previous Goals</vt:lpstr>
      <vt:lpstr>Milestone 1 Accomplishment Summary</vt:lpstr>
      <vt:lpstr>Obtain Requirement Document From GE</vt:lpstr>
      <vt:lpstr>Decide on IDE/Programming Language/Database Tools</vt:lpstr>
      <vt:lpstr>Evaluate Selected Tools with Small Examples to Analyze Integration/Cohesiveness of Tools:</vt:lpstr>
      <vt:lpstr>Begin Drafting Design of Program and GUI</vt:lpstr>
      <vt:lpstr>Slide 9</vt:lpstr>
      <vt:lpstr>Milestone 2</vt:lpstr>
      <vt:lpstr>Milestone 2 Role Distribution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Railroad Block Signal</dc:title>
  <dc:creator>Chad Mason</dc:creator>
  <cp:lastModifiedBy>Topgun</cp:lastModifiedBy>
  <cp:revision>25</cp:revision>
  <dcterms:created xsi:type="dcterms:W3CDTF">2014-01-20T19:27:48Z</dcterms:created>
  <dcterms:modified xsi:type="dcterms:W3CDTF">2014-02-19T15:51:04Z</dcterms:modified>
</cp:coreProperties>
</file>