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7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Railroad Block Signal</vt:lpstr>
      <vt:lpstr>Goals</vt:lpstr>
      <vt:lpstr>Motivation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Chad Mason</cp:lastModifiedBy>
  <cp:revision>1</cp:revision>
  <dcterms:created xsi:type="dcterms:W3CDTF">2014-01-20T19:27:48Z</dcterms:created>
  <dcterms:modified xsi:type="dcterms:W3CDTF">2014-01-20T19:29:46Z</dcterms:modified>
</cp:coreProperties>
</file>