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jpeg" ContentType="image/jpeg"/>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a:t>
            </a:r>
            <a:r>
              <a:rPr b="0" lang="en-US" sz="4400" spc="-1" strike="noStrike">
                <a:latin typeface="Arial"/>
              </a:rPr>
              <a:t>to 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format</a:t>
            </a:r>
            <a:endParaRPr b="0" lang="en-US" sz="44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hyperlink" Target="mailto:kabiru@lincoln.edu.ng" TargetMode="External"/><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8" name="Picture 37" descr=""/>
          <p:cNvPicPr/>
          <p:nvPr/>
        </p:nvPicPr>
        <p:blipFill>
          <a:blip r:embed="rId1"/>
          <a:stretch/>
        </p:blipFill>
        <p:spPr>
          <a:xfrm>
            <a:off x="252000" y="216000"/>
            <a:ext cx="2702160" cy="1149120"/>
          </a:xfrm>
          <a:prstGeom prst="rect">
            <a:avLst/>
          </a:prstGeom>
          <a:ln>
            <a:noFill/>
          </a:ln>
        </p:spPr>
      </p:pic>
      <p:sp>
        <p:nvSpPr>
          <p:cNvPr id="39" name="CustomShape 1"/>
          <p:cNvSpPr/>
          <p:nvPr/>
        </p:nvSpPr>
        <p:spPr>
          <a:xfrm>
            <a:off x="3132000" y="216000"/>
            <a:ext cx="6621120" cy="1088640"/>
          </a:xfrm>
          <a:prstGeom prst="rect">
            <a:avLst/>
          </a:prstGeom>
          <a:noFill/>
          <a:ln>
            <a:noFill/>
          </a:ln>
        </p:spPr>
        <p:style>
          <a:lnRef idx="0"/>
          <a:fillRef idx="0"/>
          <a:effectRef idx="0"/>
          <a:fontRef idx="minor"/>
        </p:style>
        <p:txBody>
          <a:bodyPr lIns="90000" rIns="90000" tIns="45000" bIns="45000">
            <a:noAutofit/>
          </a:bodyPr>
          <a:p>
            <a:pPr>
              <a:lnSpc>
                <a:spcPct val="150000"/>
              </a:lnSpc>
            </a:pPr>
            <a:r>
              <a:rPr b="1" lang="en-GB" sz="2800" spc="-1" strike="noStrike">
                <a:solidFill>
                  <a:srgbClr val="000000"/>
                </a:solidFill>
                <a:latin typeface="Times new roman"/>
                <a:ea typeface="DejaVu Sans"/>
              </a:rPr>
              <a:t>FACULTY OF INFORMATION TECHNOLOGY AND ENGINEERING</a:t>
            </a:r>
            <a:endParaRPr b="0" lang="en-US" sz="2800" spc="-1" strike="noStrike">
              <a:latin typeface="Arial"/>
            </a:endParaRPr>
          </a:p>
        </p:txBody>
      </p:sp>
      <p:sp>
        <p:nvSpPr>
          <p:cNvPr id="40" name="CustomShape 2"/>
          <p:cNvSpPr/>
          <p:nvPr/>
        </p:nvSpPr>
        <p:spPr>
          <a:xfrm>
            <a:off x="1224000" y="2216880"/>
            <a:ext cx="7629120" cy="7322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GB" sz="1800" spc="-1" strike="noStrike">
                <a:solidFill>
                  <a:srgbClr val="000000"/>
                </a:solidFill>
                <a:latin typeface="Times new roman"/>
                <a:ea typeface="DejaVu Sans"/>
              </a:rPr>
              <a:t>CSE 241</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1" lang="en-GB" sz="1600" spc="-1" strike="noStrike">
                <a:solidFill>
                  <a:srgbClr val="000000"/>
                </a:solidFill>
                <a:latin typeface="Times new roman"/>
                <a:ea typeface="DejaVu Sans"/>
              </a:rPr>
              <a:t>STRUCTURED QUERY LANGUAGE</a:t>
            </a:r>
            <a:endParaRPr b="0" lang="en-US" sz="1600" spc="-1" strike="noStrike">
              <a:latin typeface="Arial"/>
            </a:endParaRPr>
          </a:p>
        </p:txBody>
      </p:sp>
      <p:sp>
        <p:nvSpPr>
          <p:cNvPr id="41" name="CustomShape 3"/>
          <p:cNvSpPr/>
          <p:nvPr/>
        </p:nvSpPr>
        <p:spPr>
          <a:xfrm>
            <a:off x="4536000" y="3348000"/>
            <a:ext cx="1149120" cy="2916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1600" spc="-1" strike="noStrike">
                <a:solidFill>
                  <a:srgbClr val="000000"/>
                </a:solidFill>
                <a:latin typeface="Times new roman"/>
                <a:ea typeface="DejaVu Sans"/>
              </a:rPr>
              <a:t>WITH</a:t>
            </a:r>
            <a:endParaRPr b="0" lang="en-US" sz="1600" spc="-1" strike="noStrike">
              <a:latin typeface="Arial"/>
            </a:endParaRPr>
          </a:p>
        </p:txBody>
      </p:sp>
      <p:sp>
        <p:nvSpPr>
          <p:cNvPr id="42" name="CustomShape 4"/>
          <p:cNvSpPr/>
          <p:nvPr/>
        </p:nvSpPr>
        <p:spPr>
          <a:xfrm>
            <a:off x="3096000" y="3960000"/>
            <a:ext cx="3885120" cy="699840"/>
          </a:xfrm>
          <a:prstGeom prst="rect">
            <a:avLst/>
          </a:prstGeom>
          <a:noFill/>
          <a:ln>
            <a:noFill/>
          </a:ln>
        </p:spPr>
        <p:style>
          <a:lnRef idx="0"/>
          <a:fillRef idx="0"/>
          <a:effectRef idx="0"/>
          <a:fontRef idx="minor"/>
        </p:style>
        <p:txBody>
          <a:bodyPr lIns="90000" rIns="90000" tIns="45000" bIns="45000">
            <a:noAutofit/>
          </a:bodyPr>
          <a:p>
            <a:pPr algn="ctr">
              <a:lnSpc>
                <a:spcPct val="150000"/>
              </a:lnSpc>
            </a:pPr>
            <a:r>
              <a:rPr b="1" lang="en-GB" sz="1800" spc="-1" strike="noStrike">
                <a:solidFill>
                  <a:srgbClr val="000000"/>
                </a:solidFill>
                <a:latin typeface="Times new roman"/>
                <a:ea typeface="DejaVu Sans"/>
              </a:rPr>
              <a:t>KABIRU ABDULHAMID ISA</a:t>
            </a:r>
            <a:endParaRPr b="0" lang="en-US" sz="1800" spc="-1" strike="noStrike">
              <a:latin typeface="Arial"/>
            </a:endParaRPr>
          </a:p>
          <a:p>
            <a:pPr algn="ctr">
              <a:lnSpc>
                <a:spcPct val="150000"/>
              </a:lnSpc>
            </a:pPr>
            <a:r>
              <a:rPr b="1" lang="en-GB" sz="1800" spc="-1" strike="noStrike" u="sng">
                <a:solidFill>
                  <a:srgbClr val="0000ff"/>
                </a:solidFill>
                <a:uFillTx/>
                <a:latin typeface="Times new roman"/>
                <a:ea typeface="DejaVu Sans"/>
                <a:hlinkClick r:id="rId2"/>
              </a:rPr>
              <a:t>kabiru@lincoln.edu.ng</a:t>
            </a:r>
            <a:r>
              <a:rPr b="1" lang="en-GB" sz="1800" spc="-1" strike="noStrike">
                <a:solidFill>
                  <a:srgbClr val="0000ff"/>
                </a:solidFill>
                <a:latin typeface="Times new roman"/>
                <a:ea typeface="DejaVu Sans"/>
              </a:rPr>
              <a: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e181e"/>
        </a:solidFill>
      </p:bgPr>
    </p:bg>
    <p:spTree>
      <p:nvGrpSpPr>
        <p:cNvPr id="1" name=""/>
        <p:cNvGrpSpPr/>
        <p:nvPr/>
      </p:nvGrpSpPr>
      <p:grpSpPr>
        <a:xfrm>
          <a:off x="0" y="0"/>
          <a:ext cx="0" cy="0"/>
          <a:chOff x="0" y="0"/>
          <a:chExt cx="0" cy="0"/>
        </a:xfrm>
      </p:grpSpPr>
      <p:sp>
        <p:nvSpPr>
          <p:cNvPr id="43" name="CustomShape 1"/>
          <p:cNvSpPr/>
          <p:nvPr/>
        </p:nvSpPr>
        <p:spPr>
          <a:xfrm>
            <a:off x="324000" y="226080"/>
            <a:ext cx="9068760" cy="943560"/>
          </a:xfrm>
          <a:prstGeom prst="rect">
            <a:avLst/>
          </a:prstGeom>
          <a:noFill/>
          <a:ln>
            <a:noFill/>
          </a:ln>
        </p:spPr>
        <p:style>
          <a:lnRef idx="0"/>
          <a:fillRef idx="0"/>
          <a:effectRef idx="0"/>
          <a:fontRef idx="minor"/>
        </p:style>
      </p:sp>
      <p:sp>
        <p:nvSpPr>
          <p:cNvPr id="44" name="CustomShape 2"/>
          <p:cNvSpPr/>
          <p:nvPr/>
        </p:nvSpPr>
        <p:spPr>
          <a:xfrm>
            <a:off x="504000" y="1278720"/>
            <a:ext cx="8709120" cy="1057320"/>
          </a:xfrm>
          <a:prstGeom prst="rect">
            <a:avLst/>
          </a:prstGeom>
          <a:noFill/>
          <a:ln>
            <a:noFill/>
          </a:ln>
        </p:spPr>
        <p:style>
          <a:lnRef idx="0"/>
          <a:fillRef idx="0"/>
          <a:effectRef idx="0"/>
          <a:fontRef idx="minor"/>
        </p:style>
      </p:sp>
      <p:sp>
        <p:nvSpPr>
          <p:cNvPr id="45" name="CustomShape 3"/>
          <p:cNvSpPr/>
          <p:nvPr/>
        </p:nvSpPr>
        <p:spPr>
          <a:xfrm>
            <a:off x="936000" y="3096000"/>
            <a:ext cx="8493120" cy="1884600"/>
          </a:xfrm>
          <a:prstGeom prst="rect">
            <a:avLst/>
          </a:prstGeom>
          <a:noFill/>
          <a:ln>
            <a:noFill/>
          </a:ln>
        </p:spPr>
        <p:style>
          <a:lnRef idx="0"/>
          <a:fillRef idx="0"/>
          <a:effectRef idx="0"/>
          <a:fontRef idx="minor"/>
        </p:style>
      </p:sp>
      <p:sp>
        <p:nvSpPr>
          <p:cNvPr id="46" name="CustomShape 4"/>
          <p:cNvSpPr/>
          <p:nvPr/>
        </p:nvSpPr>
        <p:spPr>
          <a:xfrm>
            <a:off x="540000" y="306720"/>
            <a:ext cx="7594560" cy="6800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4400" spc="-1" strike="noStrike">
                <a:solidFill>
                  <a:srgbClr val="ffffff"/>
                </a:solidFill>
                <a:latin typeface="Times new roman"/>
                <a:ea typeface="DejaVu Sans"/>
              </a:rPr>
              <a:t>Introduction to SQL</a:t>
            </a:r>
            <a:endParaRPr b="0" lang="en-US" sz="4400" spc="-1" strike="noStrike">
              <a:latin typeface="Arial"/>
            </a:endParaRPr>
          </a:p>
        </p:txBody>
      </p:sp>
      <p:sp>
        <p:nvSpPr>
          <p:cNvPr id="47" name="CustomShape 5"/>
          <p:cNvSpPr/>
          <p:nvPr/>
        </p:nvSpPr>
        <p:spPr>
          <a:xfrm>
            <a:off x="709200" y="1000080"/>
            <a:ext cx="8399520" cy="4254480"/>
          </a:xfrm>
          <a:prstGeom prst="rect">
            <a:avLst/>
          </a:prstGeom>
          <a:noFill/>
          <a:ln>
            <a:noFill/>
          </a:ln>
        </p:spPr>
        <p:style>
          <a:lnRef idx="0"/>
          <a:fillRef idx="0"/>
          <a:effectRef idx="0"/>
          <a:fontRef idx="minor"/>
        </p:style>
      </p:sp>
      <p:sp>
        <p:nvSpPr>
          <p:cNvPr id="48" name="CustomShape 6"/>
          <p:cNvSpPr/>
          <p:nvPr/>
        </p:nvSpPr>
        <p:spPr>
          <a:xfrm>
            <a:off x="576000" y="1333440"/>
            <a:ext cx="9299160" cy="202248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en-GB" sz="2400" spc="-1" strike="noStrike">
                <a:solidFill>
                  <a:srgbClr val="ffffff"/>
                </a:solidFill>
                <a:latin typeface="Arial"/>
                <a:ea typeface="DejaVu Sans"/>
              </a:rPr>
              <a:t>Structured Query Language(SQL) is a database query language used for storing and managing data in Relational DBMS. </a:t>
            </a:r>
            <a:endParaRPr b="0" lang="en-US" sz="2400" spc="-1" strike="noStrike">
              <a:latin typeface="Arial"/>
            </a:endParaRPr>
          </a:p>
          <a:p>
            <a:pPr algn="just">
              <a:lnSpc>
                <a:spcPct val="100000"/>
              </a:lnSpc>
            </a:pPr>
            <a:endParaRPr b="0" lang="en-US" sz="2400" spc="-1" strike="noStrike">
              <a:latin typeface="Arial"/>
            </a:endParaRPr>
          </a:p>
          <a:p>
            <a:pPr algn="just">
              <a:lnSpc>
                <a:spcPct val="100000"/>
              </a:lnSpc>
            </a:pPr>
            <a:r>
              <a:rPr b="0" lang="en-GB" sz="2400" spc="-1" strike="noStrike">
                <a:solidFill>
                  <a:srgbClr val="ffffff"/>
                </a:solidFill>
                <a:latin typeface="Arial"/>
                <a:ea typeface="DejaVu Sans"/>
              </a:rPr>
              <a:t>SQL was the first commercial language introduced for E.F Codd's Relational model of database. </a:t>
            </a:r>
            <a:endParaRPr b="0" lang="en-US" sz="2400" spc="-1" strike="noStrike">
              <a:latin typeface="Arial"/>
            </a:endParaRPr>
          </a:p>
          <a:p>
            <a:pPr algn="just">
              <a:lnSpc>
                <a:spcPct val="100000"/>
              </a:lnSpc>
            </a:pPr>
            <a:endParaRPr b="0" lang="en-US" sz="2400" spc="-1" strike="noStrike">
              <a:latin typeface="Arial"/>
            </a:endParaRPr>
          </a:p>
          <a:p>
            <a:pPr algn="just">
              <a:lnSpc>
                <a:spcPct val="100000"/>
              </a:lnSpc>
            </a:pPr>
            <a:r>
              <a:rPr b="0" lang="en-GB" sz="2400" spc="-1" strike="noStrike">
                <a:solidFill>
                  <a:srgbClr val="ffffff"/>
                </a:solidFill>
                <a:latin typeface="Arial"/>
                <a:ea typeface="DejaVu Sans"/>
              </a:rPr>
              <a:t>Today almost all RDBMS(MySql, Oracle, Infomix, Sybase, MS Access) use SQL as the standard database query language. SQL is used to perform all types of data operations in RDBMS.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e181e"/>
        </a:solidFill>
      </p:bgPr>
    </p:bg>
    <p:spTree>
      <p:nvGrpSpPr>
        <p:cNvPr id="1" name=""/>
        <p:cNvGrpSpPr/>
        <p:nvPr/>
      </p:nvGrpSpPr>
      <p:grpSpPr>
        <a:xfrm>
          <a:off x="0" y="0"/>
          <a:ext cx="0" cy="0"/>
          <a:chOff x="0" y="0"/>
          <a:chExt cx="0" cy="0"/>
        </a:xfrm>
      </p:grpSpPr>
      <p:sp>
        <p:nvSpPr>
          <p:cNvPr id="49" name="CustomShape 1"/>
          <p:cNvSpPr/>
          <p:nvPr/>
        </p:nvSpPr>
        <p:spPr>
          <a:xfrm>
            <a:off x="540000" y="162720"/>
            <a:ext cx="7594560" cy="6800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3200" spc="-1" strike="noStrike">
                <a:solidFill>
                  <a:srgbClr val="ffffff"/>
                </a:solidFill>
                <a:latin typeface="Times new roman"/>
                <a:ea typeface="DejaVu Sans"/>
              </a:rPr>
              <a:t>SQL Command</a:t>
            </a:r>
            <a:endParaRPr b="0" lang="en-US" sz="3200" spc="-1" strike="noStrike">
              <a:latin typeface="Arial"/>
            </a:endParaRPr>
          </a:p>
          <a:p>
            <a:pPr>
              <a:lnSpc>
                <a:spcPct val="100000"/>
              </a:lnSpc>
            </a:pPr>
            <a:endParaRPr b="0" lang="en-US" sz="3200" spc="-1" strike="noStrike">
              <a:latin typeface="Arial"/>
            </a:endParaRPr>
          </a:p>
        </p:txBody>
      </p:sp>
      <p:sp>
        <p:nvSpPr>
          <p:cNvPr id="50" name="CustomShape 2"/>
          <p:cNvSpPr/>
          <p:nvPr/>
        </p:nvSpPr>
        <p:spPr>
          <a:xfrm>
            <a:off x="324000" y="154080"/>
            <a:ext cx="9068760" cy="943560"/>
          </a:xfrm>
          <a:prstGeom prst="rect">
            <a:avLst/>
          </a:prstGeom>
          <a:noFill/>
          <a:ln>
            <a:noFill/>
          </a:ln>
        </p:spPr>
        <p:style>
          <a:lnRef idx="0"/>
          <a:fillRef idx="0"/>
          <a:effectRef idx="0"/>
          <a:fontRef idx="minor"/>
        </p:style>
      </p:sp>
      <p:sp>
        <p:nvSpPr>
          <p:cNvPr id="51" name="CustomShape 3"/>
          <p:cNvSpPr/>
          <p:nvPr/>
        </p:nvSpPr>
        <p:spPr>
          <a:xfrm>
            <a:off x="504000" y="1278720"/>
            <a:ext cx="8709120" cy="1057320"/>
          </a:xfrm>
          <a:prstGeom prst="rect">
            <a:avLst/>
          </a:prstGeom>
          <a:noFill/>
          <a:ln>
            <a:noFill/>
          </a:ln>
        </p:spPr>
        <p:style>
          <a:lnRef idx="0"/>
          <a:fillRef idx="0"/>
          <a:effectRef idx="0"/>
          <a:fontRef idx="minor"/>
        </p:style>
      </p:sp>
      <p:sp>
        <p:nvSpPr>
          <p:cNvPr id="52" name="CustomShape 4"/>
          <p:cNvSpPr/>
          <p:nvPr/>
        </p:nvSpPr>
        <p:spPr>
          <a:xfrm>
            <a:off x="936000" y="3096000"/>
            <a:ext cx="8493120" cy="1884600"/>
          </a:xfrm>
          <a:prstGeom prst="rect">
            <a:avLst/>
          </a:prstGeom>
          <a:noFill/>
          <a:ln>
            <a:noFill/>
          </a:ln>
        </p:spPr>
        <p:style>
          <a:lnRef idx="0"/>
          <a:fillRef idx="0"/>
          <a:effectRef idx="0"/>
          <a:fontRef idx="minor"/>
        </p:style>
      </p:sp>
      <p:sp>
        <p:nvSpPr>
          <p:cNvPr id="53" name="CustomShape 5"/>
          <p:cNvSpPr/>
          <p:nvPr/>
        </p:nvSpPr>
        <p:spPr>
          <a:xfrm>
            <a:off x="709200" y="1000080"/>
            <a:ext cx="8399520" cy="4254480"/>
          </a:xfrm>
          <a:prstGeom prst="rect">
            <a:avLst/>
          </a:prstGeom>
          <a:noFill/>
          <a:ln>
            <a:noFill/>
          </a:ln>
        </p:spPr>
        <p:style>
          <a:lnRef idx="0"/>
          <a:fillRef idx="0"/>
          <a:effectRef idx="0"/>
          <a:fontRef idx="minor"/>
        </p:style>
      </p:sp>
      <p:sp>
        <p:nvSpPr>
          <p:cNvPr id="54" name="CustomShape 6"/>
          <p:cNvSpPr/>
          <p:nvPr/>
        </p:nvSpPr>
        <p:spPr>
          <a:xfrm>
            <a:off x="576000" y="757440"/>
            <a:ext cx="9299160" cy="202248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en-GB" sz="2000" spc="-1" strike="noStrike">
                <a:solidFill>
                  <a:srgbClr val="ffffff"/>
                </a:solidFill>
                <a:latin typeface="Arial"/>
                <a:ea typeface="DejaVu Sans"/>
              </a:rPr>
              <a:t>SQL defines following ways to manipulate data stored in an RDBMS.</a:t>
            </a:r>
            <a:endParaRPr b="0" lang="en-US" sz="2000" spc="-1" strike="noStrike">
              <a:latin typeface="Arial"/>
            </a:endParaRPr>
          </a:p>
          <a:p>
            <a:pPr algn="just">
              <a:lnSpc>
                <a:spcPct val="100000"/>
              </a:lnSpc>
            </a:pPr>
            <a:endParaRPr b="0" lang="en-US" sz="2000" spc="-1" strike="noStrike">
              <a:latin typeface="Arial"/>
            </a:endParaRPr>
          </a:p>
          <a:p>
            <a:pPr algn="just">
              <a:lnSpc>
                <a:spcPct val="100000"/>
              </a:lnSpc>
            </a:pPr>
            <a:endParaRPr b="0" lang="en-US" sz="2000" spc="-1" strike="noStrike">
              <a:latin typeface="Arial"/>
            </a:endParaRPr>
          </a:p>
          <a:p>
            <a:pPr algn="just">
              <a:lnSpc>
                <a:spcPct val="100000"/>
              </a:lnSpc>
            </a:pPr>
            <a:r>
              <a:rPr b="0" lang="en-GB" sz="2000" spc="-1" strike="noStrike" u="sng">
                <a:solidFill>
                  <a:srgbClr val="ffffff"/>
                </a:solidFill>
                <a:uFillTx/>
                <a:latin typeface="Arial"/>
                <a:ea typeface="DejaVu Sans"/>
              </a:rPr>
              <a:t>Types</a:t>
            </a:r>
            <a:endParaRPr b="0" lang="en-US" sz="2000" spc="-1" strike="noStrike">
              <a:latin typeface="Arial"/>
            </a:endParaRPr>
          </a:p>
          <a:p>
            <a:pPr marL="216000" indent="-215640" algn="just">
              <a:lnSpc>
                <a:spcPct val="150000"/>
              </a:lnSpc>
              <a:buClr>
                <a:srgbClr val="ffffff"/>
              </a:buClr>
              <a:buFont typeface="Wingdings" charset="2"/>
              <a:buChar char=""/>
            </a:pPr>
            <a:r>
              <a:rPr b="0" lang="en-GB" sz="2000" spc="-1" strike="noStrike">
                <a:solidFill>
                  <a:srgbClr val="ffffff"/>
                </a:solidFill>
                <a:latin typeface="Arial"/>
                <a:ea typeface="DejaVu Sans"/>
              </a:rPr>
              <a:t>Data Defination langauge (DDL)</a:t>
            </a:r>
            <a:endParaRPr b="0" lang="en-US" sz="2000" spc="-1" strike="noStrike">
              <a:latin typeface="Arial"/>
            </a:endParaRPr>
          </a:p>
          <a:p>
            <a:pPr marL="216000" indent="-215640" algn="just">
              <a:lnSpc>
                <a:spcPct val="150000"/>
              </a:lnSpc>
              <a:buClr>
                <a:srgbClr val="ffffff"/>
              </a:buClr>
              <a:buFont typeface="Wingdings" charset="2"/>
              <a:buChar char=""/>
            </a:pPr>
            <a:r>
              <a:rPr b="0" lang="en-GB" sz="2000" spc="-1" strike="noStrike">
                <a:solidFill>
                  <a:srgbClr val="ffffff"/>
                </a:solidFill>
                <a:latin typeface="Arial"/>
                <a:ea typeface="DejaVu Sans"/>
              </a:rPr>
              <a:t>Data Manipulation Language (DML)</a:t>
            </a:r>
            <a:endParaRPr b="0" lang="en-US" sz="2000" spc="-1" strike="noStrike">
              <a:latin typeface="Arial"/>
            </a:endParaRPr>
          </a:p>
          <a:p>
            <a:pPr marL="216000" indent="-215640" algn="just">
              <a:lnSpc>
                <a:spcPct val="150000"/>
              </a:lnSpc>
              <a:buClr>
                <a:srgbClr val="ffffff"/>
              </a:buClr>
              <a:buFont typeface="Wingdings" charset="2"/>
              <a:buChar char=""/>
            </a:pPr>
            <a:r>
              <a:rPr b="0" lang="en-GB" sz="2000" spc="-1" strike="noStrike">
                <a:solidFill>
                  <a:srgbClr val="ffffff"/>
                </a:solidFill>
                <a:latin typeface="Arial"/>
                <a:ea typeface="DejaVu Sans"/>
              </a:rPr>
              <a:t>Data Query Language (DQL)</a:t>
            </a:r>
            <a:endParaRPr b="0" lang="en-US" sz="2000" spc="-1" strike="noStrike">
              <a:latin typeface="Arial"/>
            </a:endParaRPr>
          </a:p>
          <a:p>
            <a:pPr marL="216000" indent="-215640" algn="just">
              <a:lnSpc>
                <a:spcPct val="150000"/>
              </a:lnSpc>
              <a:buClr>
                <a:srgbClr val="ffffff"/>
              </a:buClr>
              <a:buFont typeface="Wingdings" charset="2"/>
              <a:buChar char=""/>
            </a:pPr>
            <a:r>
              <a:rPr b="0" lang="en-GB" sz="2000" spc="-1" strike="noStrike">
                <a:solidFill>
                  <a:srgbClr val="ffffff"/>
                </a:solidFill>
                <a:latin typeface="Arial"/>
                <a:ea typeface="DejaVu Sans"/>
              </a:rPr>
              <a:t>Data Control Language (DCL)</a:t>
            </a:r>
            <a:endParaRPr b="0" lang="en-US" sz="2000" spc="-1" strike="noStrike">
              <a:latin typeface="Arial"/>
            </a:endParaRPr>
          </a:p>
          <a:p>
            <a:pPr marL="216000" indent="-215640" algn="just">
              <a:lnSpc>
                <a:spcPct val="150000"/>
              </a:lnSpc>
              <a:buClr>
                <a:srgbClr val="ffffff"/>
              </a:buClr>
              <a:buFont typeface="Wingdings" charset="2"/>
              <a:buChar char=""/>
            </a:pPr>
            <a:r>
              <a:rPr b="0" lang="en-GB" sz="2000" spc="-1" strike="noStrike">
                <a:solidFill>
                  <a:srgbClr val="ffffff"/>
                </a:solidFill>
                <a:latin typeface="Arial"/>
                <a:ea typeface="DejaVu Sans"/>
              </a:rPr>
              <a:t>Transaction Control Language (TCL)</a:t>
            </a:r>
            <a:endParaRPr b="0" lang="en-US" sz="2000" spc="-1" strike="noStrike">
              <a:latin typeface="Arial"/>
            </a:endParaRPr>
          </a:p>
          <a:p>
            <a:pPr algn="just">
              <a:lnSpc>
                <a:spcPct val="100000"/>
              </a:lnSpc>
            </a:pPr>
            <a:endParaRPr b="0" lang="en-US" sz="2000" spc="-1" strike="noStrike">
              <a:latin typeface="Arial"/>
            </a:endParaRPr>
          </a:p>
          <a:p>
            <a:pPr algn="just">
              <a:lnSpc>
                <a:spcPct val="100000"/>
              </a:lnSpc>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5" name="CustomShape 1"/>
          <p:cNvSpPr/>
          <p:nvPr/>
        </p:nvSpPr>
        <p:spPr>
          <a:xfrm>
            <a:off x="540000" y="162720"/>
            <a:ext cx="7594560" cy="6800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3200" spc="-1" strike="noStrike">
                <a:solidFill>
                  <a:srgbClr val="000000"/>
                </a:solidFill>
                <a:latin typeface="Times new roman"/>
                <a:ea typeface="DejaVu Sans"/>
              </a:rPr>
              <a:t>SQL Command</a:t>
            </a:r>
            <a:endParaRPr b="0" lang="en-US" sz="3200" spc="-1" strike="noStrike">
              <a:latin typeface="Arial"/>
            </a:endParaRPr>
          </a:p>
          <a:p>
            <a:pPr>
              <a:lnSpc>
                <a:spcPct val="100000"/>
              </a:lnSpc>
            </a:pPr>
            <a:endParaRPr b="0" lang="en-US" sz="3200" spc="-1" strike="noStrike">
              <a:latin typeface="Arial"/>
            </a:endParaRPr>
          </a:p>
        </p:txBody>
      </p:sp>
      <p:sp>
        <p:nvSpPr>
          <p:cNvPr id="56" name="CustomShape 2"/>
          <p:cNvSpPr/>
          <p:nvPr/>
        </p:nvSpPr>
        <p:spPr>
          <a:xfrm>
            <a:off x="324000" y="154080"/>
            <a:ext cx="9068760" cy="943560"/>
          </a:xfrm>
          <a:prstGeom prst="rect">
            <a:avLst/>
          </a:prstGeom>
          <a:noFill/>
          <a:ln>
            <a:noFill/>
          </a:ln>
        </p:spPr>
        <p:style>
          <a:lnRef idx="0"/>
          <a:fillRef idx="0"/>
          <a:effectRef idx="0"/>
          <a:fontRef idx="minor"/>
        </p:style>
      </p:sp>
      <p:sp>
        <p:nvSpPr>
          <p:cNvPr id="57" name="CustomShape 3"/>
          <p:cNvSpPr/>
          <p:nvPr/>
        </p:nvSpPr>
        <p:spPr>
          <a:xfrm>
            <a:off x="504000" y="1278720"/>
            <a:ext cx="8709120" cy="1057320"/>
          </a:xfrm>
          <a:prstGeom prst="rect">
            <a:avLst/>
          </a:prstGeom>
          <a:noFill/>
          <a:ln>
            <a:noFill/>
          </a:ln>
        </p:spPr>
        <p:style>
          <a:lnRef idx="0"/>
          <a:fillRef idx="0"/>
          <a:effectRef idx="0"/>
          <a:fontRef idx="minor"/>
        </p:style>
      </p:sp>
      <p:sp>
        <p:nvSpPr>
          <p:cNvPr id="58" name="CustomShape 4"/>
          <p:cNvSpPr/>
          <p:nvPr/>
        </p:nvSpPr>
        <p:spPr>
          <a:xfrm>
            <a:off x="936000" y="3096000"/>
            <a:ext cx="8493120" cy="1884600"/>
          </a:xfrm>
          <a:prstGeom prst="rect">
            <a:avLst/>
          </a:prstGeom>
          <a:noFill/>
          <a:ln>
            <a:noFill/>
          </a:ln>
        </p:spPr>
        <p:style>
          <a:lnRef idx="0"/>
          <a:fillRef idx="0"/>
          <a:effectRef idx="0"/>
          <a:fontRef idx="minor"/>
        </p:style>
      </p:sp>
      <p:sp>
        <p:nvSpPr>
          <p:cNvPr id="59" name="CustomShape 5"/>
          <p:cNvSpPr/>
          <p:nvPr/>
        </p:nvSpPr>
        <p:spPr>
          <a:xfrm>
            <a:off x="709200" y="1000080"/>
            <a:ext cx="8399520" cy="4254480"/>
          </a:xfrm>
          <a:prstGeom prst="rect">
            <a:avLst/>
          </a:prstGeom>
          <a:noFill/>
          <a:ln>
            <a:noFill/>
          </a:ln>
        </p:spPr>
        <p:style>
          <a:lnRef idx="0"/>
          <a:fillRef idx="0"/>
          <a:effectRef idx="0"/>
          <a:fontRef idx="minor"/>
        </p:style>
      </p:sp>
      <p:graphicFrame>
        <p:nvGraphicFramePr>
          <p:cNvPr id="60" name="Table 6"/>
          <p:cNvGraphicFramePr/>
          <p:nvPr/>
        </p:nvGraphicFramePr>
        <p:xfrm>
          <a:off x="686520" y="911520"/>
          <a:ext cx="9005760" cy="4319280"/>
        </p:xfrm>
        <a:graphic>
          <a:graphicData uri="http://schemas.openxmlformats.org/drawingml/2006/table">
            <a:tbl>
              <a:tblPr/>
              <a:tblGrid>
                <a:gridCol w="1800360"/>
                <a:gridCol w="1800360"/>
                <a:gridCol w="1800360"/>
                <a:gridCol w="1800360"/>
                <a:gridCol w="1804680"/>
              </a:tblGrid>
              <a:tr h="719640">
                <a:tc>
                  <a:txBody>
                    <a:bodyPr lIns="90000" rIns="90000">
                      <a:noAutofit/>
                    </a:bodyPr>
                    <a:p>
                      <a:pPr algn="ctr">
                        <a:lnSpc>
                          <a:spcPct val="100000"/>
                        </a:lnSpc>
                      </a:pPr>
                      <a:r>
                        <a:rPr b="1" lang="en-US" sz="1800" spc="-1" strike="noStrike">
                          <a:latin typeface="Arial"/>
                        </a:rPr>
                        <a:t>DDL</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gn="ctr">
                        <a:lnSpc>
                          <a:spcPct val="100000"/>
                        </a:lnSpc>
                      </a:pPr>
                      <a:r>
                        <a:rPr b="1" lang="en-US" sz="1800" spc="-1" strike="noStrike">
                          <a:latin typeface="Arial"/>
                        </a:rPr>
                        <a:t>DML</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gn="ctr">
                        <a:lnSpc>
                          <a:spcPct val="100000"/>
                        </a:lnSpc>
                      </a:pPr>
                      <a:r>
                        <a:rPr b="1" lang="en-US" sz="1800" spc="-1" strike="noStrike">
                          <a:latin typeface="Arial"/>
                        </a:rPr>
                        <a:t>DQL</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gn="ctr">
                        <a:lnSpc>
                          <a:spcPct val="100000"/>
                        </a:lnSpc>
                      </a:pPr>
                      <a:r>
                        <a:rPr b="1" lang="en-US" sz="1800" spc="-1" strike="noStrike">
                          <a:latin typeface="Arial"/>
                        </a:rPr>
                        <a:t>DCL</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gn="ctr">
                        <a:lnSpc>
                          <a:spcPct val="100000"/>
                        </a:lnSpc>
                      </a:pPr>
                      <a:r>
                        <a:rPr b="1" lang="en-US" sz="1800" spc="-1" strike="noStrike">
                          <a:latin typeface="Arial"/>
                        </a:rPr>
                        <a:t>TCL</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20000">
                <a:tc>
                  <a:txBody>
                    <a:bodyPr lIns="90000" rIns="90000">
                      <a:noAutofit/>
                    </a:bodyPr>
                    <a:p>
                      <a:pPr algn="ctr">
                        <a:lnSpc>
                          <a:spcPct val="100000"/>
                        </a:lnSpc>
                      </a:pPr>
                      <a:r>
                        <a:rPr b="0" lang="en-US" sz="1800" spc="-1" strike="noStrike">
                          <a:latin typeface="Arial"/>
                        </a:rPr>
                        <a:t>create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0" lang="en-US" sz="1800" spc="-1" strike="noStrike">
                          <a:latin typeface="Arial"/>
                        </a:rPr>
                        <a:t>insert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0" lang="en-US" sz="1800" spc="-1" strike="noStrike">
                          <a:latin typeface="Arial"/>
                        </a:rPr>
                        <a:t>select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0" lang="en-US" sz="1800" spc="-1" strike="noStrike">
                          <a:latin typeface="Arial"/>
                        </a:rPr>
                        <a:t>grant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0" lang="en-US" sz="1800" spc="-1" strike="noStrike">
                          <a:latin typeface="Arial"/>
                        </a:rPr>
                        <a:t>commit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20000">
                <a:tc>
                  <a:txBody>
                    <a:bodyPr lIns="90000" rIns="90000">
                      <a:noAutofit/>
                    </a:bodyPr>
                    <a:p>
                      <a:pPr algn="ctr">
                        <a:lnSpc>
                          <a:spcPct val="100000"/>
                        </a:lnSpc>
                      </a:pPr>
                      <a:r>
                        <a:rPr b="0" lang="en-US" sz="1800" spc="-1" strike="noStrike">
                          <a:latin typeface="Arial"/>
                        </a:rPr>
                        <a:t>Drop</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en-US" sz="1800" spc="-1" strike="noStrike">
                          <a:latin typeface="Arial"/>
                        </a:rPr>
                        <a:t>update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en-US" sz="1800" spc="-1" strike="noStrike">
                          <a:latin typeface="Arial"/>
                        </a:rPr>
                        <a:t>revoke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en-US" sz="1800" spc="-1" strike="noStrike">
                          <a:latin typeface="Arial"/>
                        </a:rPr>
                        <a:t>rollback</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20000">
                <a:tc>
                  <a:txBody>
                    <a:bodyPr lIns="90000" rIns="90000">
                      <a:noAutofit/>
                    </a:bodyPr>
                    <a:p>
                      <a:pPr algn="ctr">
                        <a:lnSpc>
                          <a:spcPct val="100000"/>
                        </a:lnSpc>
                      </a:pPr>
                      <a:r>
                        <a:rPr b="0" lang="en-US" sz="1800" spc="-1" strike="noStrike">
                          <a:latin typeface="Arial"/>
                        </a:rPr>
                        <a:t>Alter</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0" lang="en-US" sz="1800" spc="-1" strike="noStrike">
                          <a:latin typeface="Arial"/>
                        </a:rPr>
                        <a:t>delete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20000">
                <a:tc>
                  <a:txBody>
                    <a:bodyPr lIns="90000" rIns="90000">
                      <a:noAutofit/>
                    </a:bodyPr>
                    <a:p>
                      <a:pPr algn="ctr">
                        <a:lnSpc>
                          <a:spcPct val="100000"/>
                        </a:lnSpc>
                      </a:pPr>
                      <a:r>
                        <a:rPr b="0" lang="en-US" sz="1800" spc="-1" strike="noStrike">
                          <a:latin typeface="Arial"/>
                        </a:rPr>
                        <a:t>Truncate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2000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e181e"/>
        </a:solidFill>
      </p:bgPr>
    </p:bg>
    <p:spTree>
      <p:nvGrpSpPr>
        <p:cNvPr id="1" name=""/>
        <p:cNvGrpSpPr/>
        <p:nvPr/>
      </p:nvGrpSpPr>
      <p:grpSpPr>
        <a:xfrm>
          <a:off x="0" y="0"/>
          <a:ext cx="0" cy="0"/>
          <a:chOff x="0" y="0"/>
          <a:chExt cx="0" cy="0"/>
        </a:xfrm>
      </p:grpSpPr>
      <p:sp>
        <p:nvSpPr>
          <p:cNvPr id="61" name="CustomShape 1"/>
          <p:cNvSpPr/>
          <p:nvPr/>
        </p:nvSpPr>
        <p:spPr>
          <a:xfrm>
            <a:off x="540000" y="162720"/>
            <a:ext cx="7594560" cy="6800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3600" spc="-1" strike="noStrike">
                <a:solidFill>
                  <a:srgbClr val="ffffff"/>
                </a:solidFill>
                <a:latin typeface="Times new roman"/>
                <a:ea typeface="DejaVu Sans"/>
              </a:rPr>
              <a:t>Data Defination Language (DDL)</a:t>
            </a:r>
            <a:endParaRPr b="0" lang="en-US" sz="3600" spc="-1" strike="noStrike">
              <a:latin typeface="Arial"/>
            </a:endParaRPr>
          </a:p>
          <a:p>
            <a:pPr>
              <a:lnSpc>
                <a:spcPct val="100000"/>
              </a:lnSpc>
            </a:pPr>
            <a:endParaRPr b="0" lang="en-US" sz="3600" spc="-1" strike="noStrike">
              <a:latin typeface="Arial"/>
            </a:endParaRPr>
          </a:p>
        </p:txBody>
      </p:sp>
      <p:sp>
        <p:nvSpPr>
          <p:cNvPr id="62" name="CustomShape 2"/>
          <p:cNvSpPr/>
          <p:nvPr/>
        </p:nvSpPr>
        <p:spPr>
          <a:xfrm>
            <a:off x="324000" y="154080"/>
            <a:ext cx="9068760" cy="943560"/>
          </a:xfrm>
          <a:prstGeom prst="rect">
            <a:avLst/>
          </a:prstGeom>
          <a:noFill/>
          <a:ln>
            <a:noFill/>
          </a:ln>
        </p:spPr>
        <p:style>
          <a:lnRef idx="0"/>
          <a:fillRef idx="0"/>
          <a:effectRef idx="0"/>
          <a:fontRef idx="minor"/>
        </p:style>
      </p:sp>
      <p:sp>
        <p:nvSpPr>
          <p:cNvPr id="63" name="CustomShape 3"/>
          <p:cNvSpPr/>
          <p:nvPr/>
        </p:nvSpPr>
        <p:spPr>
          <a:xfrm>
            <a:off x="504000" y="1278720"/>
            <a:ext cx="8709120" cy="1057320"/>
          </a:xfrm>
          <a:prstGeom prst="rect">
            <a:avLst/>
          </a:prstGeom>
          <a:noFill/>
          <a:ln>
            <a:noFill/>
          </a:ln>
        </p:spPr>
        <p:style>
          <a:lnRef idx="0"/>
          <a:fillRef idx="0"/>
          <a:effectRef idx="0"/>
          <a:fontRef idx="minor"/>
        </p:style>
      </p:sp>
      <p:sp>
        <p:nvSpPr>
          <p:cNvPr id="64" name="CustomShape 4"/>
          <p:cNvSpPr/>
          <p:nvPr/>
        </p:nvSpPr>
        <p:spPr>
          <a:xfrm>
            <a:off x="936000" y="3096000"/>
            <a:ext cx="8493120" cy="1884600"/>
          </a:xfrm>
          <a:prstGeom prst="rect">
            <a:avLst/>
          </a:prstGeom>
          <a:noFill/>
          <a:ln>
            <a:noFill/>
          </a:ln>
        </p:spPr>
        <p:style>
          <a:lnRef idx="0"/>
          <a:fillRef idx="0"/>
          <a:effectRef idx="0"/>
          <a:fontRef idx="minor"/>
        </p:style>
      </p:sp>
      <p:sp>
        <p:nvSpPr>
          <p:cNvPr id="65" name="CustomShape 5"/>
          <p:cNvSpPr/>
          <p:nvPr/>
        </p:nvSpPr>
        <p:spPr>
          <a:xfrm>
            <a:off x="709200" y="1000080"/>
            <a:ext cx="8399520" cy="4254480"/>
          </a:xfrm>
          <a:prstGeom prst="rect">
            <a:avLst/>
          </a:prstGeom>
          <a:noFill/>
          <a:ln>
            <a:noFill/>
          </a:ln>
        </p:spPr>
        <p:style>
          <a:lnRef idx="0"/>
          <a:fillRef idx="0"/>
          <a:effectRef idx="0"/>
          <a:fontRef idx="minor"/>
        </p:style>
      </p:sp>
      <p:sp>
        <p:nvSpPr>
          <p:cNvPr id="66" name="CustomShape 6"/>
          <p:cNvSpPr/>
          <p:nvPr/>
        </p:nvSpPr>
        <p:spPr>
          <a:xfrm>
            <a:off x="576000" y="1117440"/>
            <a:ext cx="9299160" cy="202248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en-GB" sz="2800" spc="-1" strike="noStrike">
                <a:solidFill>
                  <a:srgbClr val="ffffff"/>
                </a:solidFill>
                <a:latin typeface="Arial"/>
                <a:ea typeface="DejaVu Sans"/>
              </a:rPr>
              <a:t>This includes changes to the structure of the table like creation of table, altering table, deleting a table etc.</a:t>
            </a:r>
            <a:endParaRPr b="0" lang="en-US" sz="2800" spc="-1" strike="noStrike">
              <a:latin typeface="Arial"/>
            </a:endParaRPr>
          </a:p>
          <a:p>
            <a:pPr algn="just">
              <a:lnSpc>
                <a:spcPct val="100000"/>
              </a:lnSpc>
            </a:pPr>
            <a:endParaRPr b="0" lang="en-US" sz="2800" spc="-1" strike="noStrike">
              <a:latin typeface="Arial"/>
            </a:endParaRPr>
          </a:p>
          <a:p>
            <a:pPr algn="just">
              <a:lnSpc>
                <a:spcPct val="100000"/>
              </a:lnSpc>
            </a:pPr>
            <a:r>
              <a:rPr b="0" lang="en-GB" sz="2800" spc="-1" strike="noStrike">
                <a:solidFill>
                  <a:srgbClr val="ffffff"/>
                </a:solidFill>
                <a:latin typeface="Arial"/>
                <a:ea typeface="DejaVu Sans"/>
              </a:rPr>
              <a:t>All DDL commands are auto-committed. That means it saves all the changes permanently in the database</a:t>
            </a:r>
            <a:endParaRPr b="0" lang="en-US" sz="2800" spc="-1" strike="noStrike">
              <a:latin typeface="Arial"/>
            </a:endParaRPr>
          </a:p>
          <a:p>
            <a:pPr algn="just">
              <a:lnSpc>
                <a:spcPct val="100000"/>
              </a:lnSpc>
            </a:pPr>
            <a:endParaRPr b="0" lang="en-US" sz="2800" spc="-1" strike="noStrike">
              <a:latin typeface="Arial"/>
            </a:endParaRPr>
          </a:p>
          <a:p>
            <a:pPr marL="216000" indent="-215640" algn="just">
              <a:lnSpc>
                <a:spcPct val="100000"/>
              </a:lnSpc>
              <a:buClr>
                <a:srgbClr val="ffffff"/>
              </a:buClr>
              <a:buFont typeface="Wingdings" charset="2"/>
              <a:buChar char=""/>
            </a:pPr>
            <a:r>
              <a:rPr b="1" lang="en-GB" sz="2800" spc="-1" strike="noStrike">
                <a:solidFill>
                  <a:srgbClr val="ffffff"/>
                </a:solidFill>
                <a:latin typeface="Arial"/>
                <a:ea typeface="DejaVu Sans"/>
              </a:rPr>
              <a:t>Create</a:t>
            </a:r>
            <a:r>
              <a:rPr b="0" lang="en-GB" sz="2800" spc="-1" strike="noStrike">
                <a:solidFill>
                  <a:srgbClr val="ffffff"/>
                </a:solidFill>
                <a:latin typeface="Arial"/>
                <a:ea typeface="DejaVu Sans"/>
              </a:rPr>
              <a:t>:</a:t>
            </a:r>
            <a:r>
              <a:rPr b="0" lang="en-GB" sz="2800" spc="-1" strike="noStrike">
                <a:solidFill>
                  <a:srgbClr val="ffffff"/>
                </a:solidFill>
                <a:latin typeface="Arial"/>
                <a:ea typeface="DejaVu Sans"/>
              </a:rPr>
              <a:t>	</a:t>
            </a:r>
            <a:r>
              <a:rPr b="0" lang="en-GB" sz="2800" spc="-1" strike="noStrike">
                <a:solidFill>
                  <a:srgbClr val="ffffff"/>
                </a:solidFill>
                <a:latin typeface="Arial"/>
                <a:ea typeface="DejaVu Sans"/>
              </a:rPr>
              <a:t>to create new table or database</a:t>
            </a:r>
            <a:endParaRPr b="0" lang="en-US" sz="2800" spc="-1" strike="noStrike">
              <a:latin typeface="Arial"/>
            </a:endParaRPr>
          </a:p>
          <a:p>
            <a:pPr marL="216000" indent="-215640" algn="just">
              <a:lnSpc>
                <a:spcPct val="100000"/>
              </a:lnSpc>
              <a:buClr>
                <a:srgbClr val="ffffff"/>
              </a:buClr>
              <a:buFont typeface="Wingdings" charset="2"/>
              <a:buChar char=""/>
            </a:pPr>
            <a:r>
              <a:rPr b="1" lang="en-GB" sz="2800" spc="-1" strike="noStrike">
                <a:solidFill>
                  <a:srgbClr val="ffffff"/>
                </a:solidFill>
                <a:latin typeface="Arial"/>
                <a:ea typeface="DejaVu Sans"/>
              </a:rPr>
              <a:t>Alter</a:t>
            </a:r>
            <a:r>
              <a:rPr b="0" lang="en-GB" sz="2800" spc="-1" strike="noStrike">
                <a:solidFill>
                  <a:srgbClr val="ffffff"/>
                </a:solidFill>
                <a:latin typeface="Arial"/>
                <a:ea typeface="DejaVu Sans"/>
              </a:rPr>
              <a:t>: </a:t>
            </a:r>
            <a:r>
              <a:rPr b="0" lang="en-GB" sz="2800" spc="-1" strike="noStrike">
                <a:solidFill>
                  <a:srgbClr val="ffffff"/>
                </a:solidFill>
                <a:latin typeface="Arial"/>
                <a:ea typeface="DejaVu Sans"/>
              </a:rPr>
              <a:t>	</a:t>
            </a:r>
            <a:r>
              <a:rPr b="0" lang="en-GB" sz="2800" spc="-1" strike="noStrike">
                <a:solidFill>
                  <a:srgbClr val="ffffff"/>
                </a:solidFill>
                <a:latin typeface="Arial"/>
                <a:ea typeface="DejaVu Sans"/>
              </a:rPr>
              <a:t>for alteration</a:t>
            </a:r>
            <a:endParaRPr b="0" lang="en-US" sz="2800" spc="-1" strike="noStrike">
              <a:latin typeface="Arial"/>
            </a:endParaRPr>
          </a:p>
          <a:p>
            <a:pPr marL="216000" indent="-215640" algn="just">
              <a:lnSpc>
                <a:spcPct val="100000"/>
              </a:lnSpc>
              <a:buClr>
                <a:srgbClr val="ffffff"/>
              </a:buClr>
              <a:buFont typeface="Wingdings" charset="2"/>
              <a:buChar char=""/>
            </a:pPr>
            <a:r>
              <a:rPr b="1" lang="en-GB" sz="2800" spc="-1" strike="noStrike">
                <a:solidFill>
                  <a:srgbClr val="ffffff"/>
                </a:solidFill>
                <a:latin typeface="Arial"/>
                <a:ea typeface="DejaVu Sans"/>
              </a:rPr>
              <a:t>Truncate:</a:t>
            </a:r>
            <a:r>
              <a:rPr b="0" lang="en-GB" sz="2800" spc="-1" strike="noStrike">
                <a:solidFill>
                  <a:srgbClr val="ffffff"/>
                </a:solidFill>
                <a:latin typeface="Arial"/>
                <a:ea typeface="DejaVu Sans"/>
              </a:rPr>
              <a:t>	</a:t>
            </a:r>
            <a:r>
              <a:rPr b="0" lang="en-GB" sz="2800" spc="-1" strike="noStrike">
                <a:solidFill>
                  <a:srgbClr val="ffffff"/>
                </a:solidFill>
                <a:latin typeface="Arial"/>
                <a:ea typeface="DejaVu Sans"/>
              </a:rPr>
              <a:t>delete data from table</a:t>
            </a:r>
            <a:endParaRPr b="0" lang="en-US" sz="2800" spc="-1" strike="noStrike">
              <a:latin typeface="Arial"/>
            </a:endParaRPr>
          </a:p>
          <a:p>
            <a:pPr marL="216000" indent="-215640" algn="just">
              <a:lnSpc>
                <a:spcPct val="100000"/>
              </a:lnSpc>
              <a:buClr>
                <a:srgbClr val="ffffff"/>
              </a:buClr>
              <a:buFont typeface="Wingdings" charset="2"/>
              <a:buChar char=""/>
            </a:pPr>
            <a:r>
              <a:rPr b="1" lang="en-GB" sz="2800" spc="-1" strike="noStrike">
                <a:solidFill>
                  <a:srgbClr val="ffffff"/>
                </a:solidFill>
                <a:latin typeface="Arial"/>
                <a:ea typeface="DejaVu Sans"/>
              </a:rPr>
              <a:t>Drop</a:t>
            </a:r>
            <a:r>
              <a:rPr b="0" lang="en-GB" sz="2800" spc="-1" strike="noStrike">
                <a:solidFill>
                  <a:srgbClr val="ffffff"/>
                </a:solidFill>
                <a:latin typeface="Arial"/>
                <a:ea typeface="DejaVu Sans"/>
              </a:rPr>
              <a:t>: to delete a table</a:t>
            </a:r>
            <a:endParaRPr b="0" lang="en-US" sz="2800" spc="-1" strike="noStrike">
              <a:latin typeface="Arial"/>
            </a:endParaRPr>
          </a:p>
          <a:p>
            <a:pPr algn="just">
              <a:lnSpc>
                <a:spcPct val="100000"/>
              </a:lnSpc>
            </a:pPr>
            <a:endParaRPr b="0" lang="en-US" sz="2800" spc="-1" strike="noStrike">
              <a:latin typeface="Arial"/>
            </a:endParaRPr>
          </a:p>
          <a:p>
            <a:pPr algn="just">
              <a:lnSpc>
                <a:spcPct val="100000"/>
              </a:lnSpc>
            </a:pPr>
            <a:endParaRPr b="0" lang="en-US" sz="2800" spc="-1" strike="noStrike">
              <a:latin typeface="Arial"/>
            </a:endParaRPr>
          </a:p>
          <a:p>
            <a:pPr algn="just">
              <a:lnSpc>
                <a:spcPct val="100000"/>
              </a:lnSpc>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e181e"/>
        </a:solidFill>
      </p:bgPr>
    </p:bg>
    <p:spTree>
      <p:nvGrpSpPr>
        <p:cNvPr id="1" name=""/>
        <p:cNvGrpSpPr/>
        <p:nvPr/>
      </p:nvGrpSpPr>
      <p:grpSpPr>
        <a:xfrm>
          <a:off x="0" y="0"/>
          <a:ext cx="0" cy="0"/>
          <a:chOff x="0" y="0"/>
          <a:chExt cx="0" cy="0"/>
        </a:xfrm>
      </p:grpSpPr>
      <p:sp>
        <p:nvSpPr>
          <p:cNvPr id="67" name="CustomShape 1"/>
          <p:cNvSpPr/>
          <p:nvPr/>
        </p:nvSpPr>
        <p:spPr>
          <a:xfrm>
            <a:off x="540000" y="162720"/>
            <a:ext cx="7594560" cy="6800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3600" spc="-1" strike="noStrike">
                <a:solidFill>
                  <a:srgbClr val="ffffff"/>
                </a:solidFill>
                <a:latin typeface="Times new roman"/>
                <a:ea typeface="DejaVu Sans"/>
              </a:rPr>
              <a:t> </a:t>
            </a:r>
            <a:r>
              <a:rPr b="1" lang="en-GB" sz="3600" spc="-1" strike="noStrike">
                <a:solidFill>
                  <a:srgbClr val="ffffff"/>
                </a:solidFill>
                <a:latin typeface="Times new roman"/>
                <a:ea typeface="DejaVu Sans"/>
              </a:rPr>
              <a:t>Data Manipulation Language (DML)</a:t>
            </a:r>
            <a:endParaRPr b="0" lang="en-US" sz="3600" spc="-1" strike="noStrike">
              <a:latin typeface="Arial"/>
            </a:endParaRPr>
          </a:p>
          <a:p>
            <a:pPr>
              <a:lnSpc>
                <a:spcPct val="100000"/>
              </a:lnSpc>
            </a:pPr>
            <a:endParaRPr b="0" lang="en-US" sz="3600" spc="-1" strike="noStrike">
              <a:latin typeface="Arial"/>
            </a:endParaRPr>
          </a:p>
        </p:txBody>
      </p:sp>
      <p:sp>
        <p:nvSpPr>
          <p:cNvPr id="68" name="CustomShape 2"/>
          <p:cNvSpPr/>
          <p:nvPr/>
        </p:nvSpPr>
        <p:spPr>
          <a:xfrm>
            <a:off x="324000" y="154080"/>
            <a:ext cx="9068760" cy="943560"/>
          </a:xfrm>
          <a:prstGeom prst="rect">
            <a:avLst/>
          </a:prstGeom>
          <a:noFill/>
          <a:ln>
            <a:noFill/>
          </a:ln>
        </p:spPr>
        <p:style>
          <a:lnRef idx="0"/>
          <a:fillRef idx="0"/>
          <a:effectRef idx="0"/>
          <a:fontRef idx="minor"/>
        </p:style>
      </p:sp>
      <p:sp>
        <p:nvSpPr>
          <p:cNvPr id="69" name="CustomShape 3"/>
          <p:cNvSpPr/>
          <p:nvPr/>
        </p:nvSpPr>
        <p:spPr>
          <a:xfrm>
            <a:off x="504000" y="1278720"/>
            <a:ext cx="8709120" cy="1057320"/>
          </a:xfrm>
          <a:prstGeom prst="rect">
            <a:avLst/>
          </a:prstGeom>
          <a:noFill/>
          <a:ln>
            <a:noFill/>
          </a:ln>
        </p:spPr>
        <p:style>
          <a:lnRef idx="0"/>
          <a:fillRef idx="0"/>
          <a:effectRef idx="0"/>
          <a:fontRef idx="minor"/>
        </p:style>
      </p:sp>
      <p:sp>
        <p:nvSpPr>
          <p:cNvPr id="70" name="CustomShape 4"/>
          <p:cNvSpPr/>
          <p:nvPr/>
        </p:nvSpPr>
        <p:spPr>
          <a:xfrm>
            <a:off x="936000" y="3096000"/>
            <a:ext cx="8493120" cy="1884600"/>
          </a:xfrm>
          <a:prstGeom prst="rect">
            <a:avLst/>
          </a:prstGeom>
          <a:noFill/>
          <a:ln>
            <a:noFill/>
          </a:ln>
        </p:spPr>
        <p:style>
          <a:lnRef idx="0"/>
          <a:fillRef idx="0"/>
          <a:effectRef idx="0"/>
          <a:fontRef idx="minor"/>
        </p:style>
      </p:sp>
      <p:sp>
        <p:nvSpPr>
          <p:cNvPr id="71" name="CustomShape 5"/>
          <p:cNvSpPr/>
          <p:nvPr/>
        </p:nvSpPr>
        <p:spPr>
          <a:xfrm>
            <a:off x="709200" y="1000080"/>
            <a:ext cx="8399520" cy="4254480"/>
          </a:xfrm>
          <a:prstGeom prst="rect">
            <a:avLst/>
          </a:prstGeom>
          <a:noFill/>
          <a:ln>
            <a:noFill/>
          </a:ln>
        </p:spPr>
        <p:style>
          <a:lnRef idx="0"/>
          <a:fillRef idx="0"/>
          <a:effectRef idx="0"/>
          <a:fontRef idx="minor"/>
        </p:style>
      </p:sp>
      <p:sp>
        <p:nvSpPr>
          <p:cNvPr id="72" name="CustomShape 6"/>
          <p:cNvSpPr/>
          <p:nvPr/>
        </p:nvSpPr>
        <p:spPr>
          <a:xfrm>
            <a:off x="576000" y="1117440"/>
            <a:ext cx="9299160" cy="202248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en-GB" sz="2600" spc="-1" strike="noStrike">
                <a:solidFill>
                  <a:srgbClr val="ffffff"/>
                </a:solidFill>
                <a:latin typeface="Arial"/>
                <a:ea typeface="DejaVu Sans"/>
              </a:rPr>
              <a:t>DML commands are used for manipulating the data stored in the table and not the table itself</a:t>
            </a:r>
            <a:endParaRPr b="0" lang="en-US" sz="2600" spc="-1" strike="noStrike">
              <a:latin typeface="Arial"/>
            </a:endParaRPr>
          </a:p>
          <a:p>
            <a:pPr algn="just">
              <a:lnSpc>
                <a:spcPct val="100000"/>
              </a:lnSpc>
            </a:pPr>
            <a:endParaRPr b="0" lang="en-US" sz="2600" spc="-1" strike="noStrike">
              <a:latin typeface="Arial"/>
            </a:endParaRPr>
          </a:p>
          <a:p>
            <a:pPr algn="just">
              <a:lnSpc>
                <a:spcPct val="100000"/>
              </a:lnSpc>
            </a:pPr>
            <a:r>
              <a:rPr b="0" lang="en-GB" sz="2600" spc="-1" strike="noStrike">
                <a:solidFill>
                  <a:srgbClr val="ffffff"/>
                </a:solidFill>
                <a:latin typeface="Arial"/>
                <a:ea typeface="DejaVu Sans"/>
              </a:rPr>
              <a:t>DML commands are not auto-committed. It means changes are not permanent to database, they can be rolled back.</a:t>
            </a:r>
            <a:endParaRPr b="0" lang="en-US" sz="2600" spc="-1" strike="noStrike">
              <a:latin typeface="Arial"/>
            </a:endParaRPr>
          </a:p>
          <a:p>
            <a:pPr algn="just">
              <a:lnSpc>
                <a:spcPct val="100000"/>
              </a:lnSpc>
            </a:pPr>
            <a:endParaRPr b="0" lang="en-US" sz="2600" spc="-1" strike="noStrike">
              <a:latin typeface="Arial"/>
            </a:endParaRPr>
          </a:p>
          <a:p>
            <a:pPr marL="216000" indent="-215640" algn="just">
              <a:lnSpc>
                <a:spcPct val="100000"/>
              </a:lnSpc>
              <a:buClr>
                <a:srgbClr val="ffffff"/>
              </a:buClr>
              <a:buFont typeface="Wingdings" charset="2"/>
              <a:buChar char=""/>
            </a:pPr>
            <a:r>
              <a:rPr b="1" lang="en-GB" sz="2600" spc="-1" strike="noStrike">
                <a:solidFill>
                  <a:srgbClr val="ffffff"/>
                </a:solidFill>
                <a:latin typeface="Arial"/>
                <a:ea typeface="DejaVu Sans"/>
              </a:rPr>
              <a:t>Insert:</a:t>
            </a:r>
            <a:r>
              <a:rPr b="0" lang="en-GB" sz="2600" spc="-1" strike="noStrike">
                <a:solidFill>
                  <a:srgbClr val="ffffff"/>
                </a:solidFill>
                <a:latin typeface="Arial"/>
                <a:ea typeface="DejaVu Sans"/>
              </a:rPr>
              <a:t> to insert a new row</a:t>
            </a:r>
            <a:endParaRPr b="0" lang="en-US" sz="2600" spc="-1" strike="noStrike">
              <a:latin typeface="Arial"/>
            </a:endParaRPr>
          </a:p>
          <a:p>
            <a:pPr marL="216000" indent="-215640" algn="just">
              <a:lnSpc>
                <a:spcPct val="100000"/>
              </a:lnSpc>
              <a:buClr>
                <a:srgbClr val="ffffff"/>
              </a:buClr>
              <a:buFont typeface="Wingdings" charset="2"/>
              <a:buChar char=""/>
            </a:pPr>
            <a:r>
              <a:rPr b="1" lang="en-GB" sz="2600" spc="-1" strike="noStrike">
                <a:solidFill>
                  <a:srgbClr val="ffffff"/>
                </a:solidFill>
                <a:latin typeface="Arial"/>
                <a:ea typeface="DejaVu Sans"/>
              </a:rPr>
              <a:t>Update</a:t>
            </a:r>
            <a:r>
              <a:rPr b="0" lang="en-GB" sz="2600" spc="-1" strike="noStrike">
                <a:solidFill>
                  <a:srgbClr val="ffffff"/>
                </a:solidFill>
                <a:latin typeface="Arial"/>
                <a:ea typeface="DejaVu Sans"/>
              </a:rPr>
              <a:t>: to update existing row</a:t>
            </a:r>
            <a:endParaRPr b="0" lang="en-US" sz="2600" spc="-1" strike="noStrike">
              <a:latin typeface="Arial"/>
            </a:endParaRPr>
          </a:p>
          <a:p>
            <a:pPr marL="216000" indent="-215640" algn="just">
              <a:lnSpc>
                <a:spcPct val="100000"/>
              </a:lnSpc>
              <a:buClr>
                <a:srgbClr val="ffffff"/>
              </a:buClr>
              <a:buFont typeface="Wingdings" charset="2"/>
              <a:buChar char=""/>
            </a:pPr>
            <a:r>
              <a:rPr b="1" lang="en-GB" sz="2600" spc="-1" strike="noStrike">
                <a:solidFill>
                  <a:srgbClr val="ffffff"/>
                </a:solidFill>
                <a:latin typeface="Arial"/>
                <a:ea typeface="DejaVu Sans"/>
              </a:rPr>
              <a:t>Delete</a:t>
            </a:r>
            <a:r>
              <a:rPr b="0" lang="en-GB" sz="2600" spc="-1" strike="noStrike">
                <a:solidFill>
                  <a:srgbClr val="ffffff"/>
                </a:solidFill>
                <a:latin typeface="Arial"/>
                <a:ea typeface="DejaVu Sans"/>
              </a:rPr>
              <a:t>: to delete a row</a:t>
            </a:r>
            <a:endParaRPr b="0" lang="en-US" sz="2600" spc="-1" strike="noStrike">
              <a:latin typeface="Arial"/>
            </a:endParaRPr>
          </a:p>
          <a:p>
            <a:pPr algn="just">
              <a:lnSpc>
                <a:spcPct val="100000"/>
              </a:lnSpc>
            </a:pPr>
            <a:endParaRPr b="0" lang="en-US" sz="2600" spc="-1" strike="noStrike">
              <a:latin typeface="Arial"/>
            </a:endParaRPr>
          </a:p>
          <a:p>
            <a:pPr algn="just">
              <a:lnSpc>
                <a:spcPct val="100000"/>
              </a:lnSpc>
            </a:pPr>
            <a:endParaRPr b="0" lang="en-US" sz="2600" spc="-1" strike="noStrike">
              <a:latin typeface="Arial"/>
            </a:endParaRPr>
          </a:p>
          <a:p>
            <a:pPr algn="just">
              <a:lnSpc>
                <a:spcPct val="100000"/>
              </a:lnSpc>
            </a:pPr>
            <a:endParaRPr b="0" lang="en-US" sz="2600" spc="-1" strike="noStrike">
              <a:latin typeface="Arial"/>
            </a:endParaRPr>
          </a:p>
          <a:p>
            <a:pPr algn="just">
              <a:lnSpc>
                <a:spcPct val="100000"/>
              </a:lnSpc>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e181e"/>
        </a:solidFill>
      </p:bgPr>
    </p:bg>
    <p:spTree>
      <p:nvGrpSpPr>
        <p:cNvPr id="1" name=""/>
        <p:cNvGrpSpPr/>
        <p:nvPr/>
      </p:nvGrpSpPr>
      <p:grpSpPr>
        <a:xfrm>
          <a:off x="0" y="0"/>
          <a:ext cx="0" cy="0"/>
          <a:chOff x="0" y="0"/>
          <a:chExt cx="0" cy="0"/>
        </a:xfrm>
      </p:grpSpPr>
      <p:sp>
        <p:nvSpPr>
          <p:cNvPr id="73" name="CustomShape 1"/>
          <p:cNvSpPr/>
          <p:nvPr/>
        </p:nvSpPr>
        <p:spPr>
          <a:xfrm>
            <a:off x="540000" y="162720"/>
            <a:ext cx="7594560" cy="6800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3600" spc="-1" strike="noStrike">
                <a:solidFill>
                  <a:srgbClr val="ffffff"/>
                </a:solidFill>
                <a:latin typeface="Times new roman"/>
                <a:ea typeface="DejaVu Sans"/>
              </a:rPr>
              <a:t> </a:t>
            </a:r>
            <a:r>
              <a:rPr b="1" lang="en-GB" sz="3600" spc="-1" strike="noStrike">
                <a:solidFill>
                  <a:srgbClr val="ffffff"/>
                </a:solidFill>
                <a:latin typeface="Times new roman"/>
                <a:ea typeface="DejaVu Sans"/>
              </a:rPr>
              <a:t>Data Query Language (DQL)</a:t>
            </a:r>
            <a:endParaRPr b="0" lang="en-US" sz="3600" spc="-1" strike="noStrike">
              <a:latin typeface="Arial"/>
            </a:endParaRPr>
          </a:p>
          <a:p>
            <a:pPr>
              <a:lnSpc>
                <a:spcPct val="100000"/>
              </a:lnSpc>
            </a:pPr>
            <a:endParaRPr b="0" lang="en-US" sz="3600" spc="-1" strike="noStrike">
              <a:latin typeface="Arial"/>
            </a:endParaRPr>
          </a:p>
        </p:txBody>
      </p:sp>
      <p:sp>
        <p:nvSpPr>
          <p:cNvPr id="74" name="CustomShape 2"/>
          <p:cNvSpPr/>
          <p:nvPr/>
        </p:nvSpPr>
        <p:spPr>
          <a:xfrm>
            <a:off x="324000" y="154080"/>
            <a:ext cx="9068760" cy="943560"/>
          </a:xfrm>
          <a:prstGeom prst="rect">
            <a:avLst/>
          </a:prstGeom>
          <a:noFill/>
          <a:ln>
            <a:noFill/>
          </a:ln>
        </p:spPr>
        <p:style>
          <a:lnRef idx="0"/>
          <a:fillRef idx="0"/>
          <a:effectRef idx="0"/>
          <a:fontRef idx="minor"/>
        </p:style>
      </p:sp>
      <p:sp>
        <p:nvSpPr>
          <p:cNvPr id="75" name="CustomShape 3"/>
          <p:cNvSpPr/>
          <p:nvPr/>
        </p:nvSpPr>
        <p:spPr>
          <a:xfrm>
            <a:off x="504000" y="1278720"/>
            <a:ext cx="8709120" cy="1057320"/>
          </a:xfrm>
          <a:prstGeom prst="rect">
            <a:avLst/>
          </a:prstGeom>
          <a:noFill/>
          <a:ln>
            <a:noFill/>
          </a:ln>
        </p:spPr>
        <p:style>
          <a:lnRef idx="0"/>
          <a:fillRef idx="0"/>
          <a:effectRef idx="0"/>
          <a:fontRef idx="minor"/>
        </p:style>
      </p:sp>
      <p:sp>
        <p:nvSpPr>
          <p:cNvPr id="76" name="CustomShape 4"/>
          <p:cNvSpPr/>
          <p:nvPr/>
        </p:nvSpPr>
        <p:spPr>
          <a:xfrm>
            <a:off x="936000" y="3096000"/>
            <a:ext cx="8493120" cy="1884600"/>
          </a:xfrm>
          <a:prstGeom prst="rect">
            <a:avLst/>
          </a:prstGeom>
          <a:noFill/>
          <a:ln>
            <a:noFill/>
          </a:ln>
        </p:spPr>
        <p:style>
          <a:lnRef idx="0"/>
          <a:fillRef idx="0"/>
          <a:effectRef idx="0"/>
          <a:fontRef idx="minor"/>
        </p:style>
      </p:sp>
      <p:sp>
        <p:nvSpPr>
          <p:cNvPr id="77" name="CustomShape 5"/>
          <p:cNvSpPr/>
          <p:nvPr/>
        </p:nvSpPr>
        <p:spPr>
          <a:xfrm>
            <a:off x="709200" y="1000080"/>
            <a:ext cx="8399520" cy="4254480"/>
          </a:xfrm>
          <a:prstGeom prst="rect">
            <a:avLst/>
          </a:prstGeom>
          <a:noFill/>
          <a:ln>
            <a:noFill/>
          </a:ln>
        </p:spPr>
        <p:style>
          <a:lnRef idx="0"/>
          <a:fillRef idx="0"/>
          <a:effectRef idx="0"/>
          <a:fontRef idx="minor"/>
        </p:style>
      </p:sp>
      <p:sp>
        <p:nvSpPr>
          <p:cNvPr id="78" name="CustomShape 6"/>
          <p:cNvSpPr/>
          <p:nvPr/>
        </p:nvSpPr>
        <p:spPr>
          <a:xfrm>
            <a:off x="576000" y="1117440"/>
            <a:ext cx="9299160" cy="202248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en-GB" sz="2600" spc="-1" strike="noStrike">
                <a:solidFill>
                  <a:srgbClr val="ffffff"/>
                </a:solidFill>
                <a:latin typeface="Arial"/>
                <a:ea typeface="DejaVu Sans"/>
              </a:rPr>
              <a:t>Data query language is used to fetch data from tables based on conditions that we can easily apply</a:t>
            </a:r>
            <a:endParaRPr b="0" lang="en-US" sz="2600" spc="-1" strike="noStrike">
              <a:latin typeface="Arial"/>
            </a:endParaRPr>
          </a:p>
          <a:p>
            <a:pPr algn="just">
              <a:lnSpc>
                <a:spcPct val="100000"/>
              </a:lnSpc>
            </a:pPr>
            <a:endParaRPr b="0" lang="en-US" sz="2600" spc="-1" strike="noStrike">
              <a:latin typeface="Arial"/>
            </a:endParaRPr>
          </a:p>
          <a:p>
            <a:pPr marL="216000" indent="-215640" algn="just">
              <a:lnSpc>
                <a:spcPct val="100000"/>
              </a:lnSpc>
              <a:buClr>
                <a:srgbClr val="ffffff"/>
              </a:buClr>
              <a:buFont typeface="Wingdings" charset="2"/>
              <a:buChar char=""/>
            </a:pPr>
            <a:r>
              <a:rPr b="1" lang="en-GB" sz="2600" spc="-1" strike="noStrike">
                <a:solidFill>
                  <a:srgbClr val="ffffff"/>
                </a:solidFill>
                <a:latin typeface="Arial"/>
                <a:ea typeface="DejaVu Sans"/>
              </a:rPr>
              <a:t>Select</a:t>
            </a:r>
            <a:r>
              <a:rPr b="0" lang="en-GB" sz="2600" spc="-1" strike="noStrike">
                <a:solidFill>
                  <a:srgbClr val="ffffff"/>
                </a:solidFill>
                <a:latin typeface="Arial"/>
                <a:ea typeface="DejaVu Sans"/>
              </a:rPr>
              <a:t>: retrieve records from one or more table</a:t>
            </a:r>
            <a:endParaRPr b="0" lang="en-US" sz="2600" spc="-1" strike="noStrike">
              <a:latin typeface="Arial"/>
            </a:endParaRPr>
          </a:p>
          <a:p>
            <a:pPr algn="just">
              <a:lnSpc>
                <a:spcPct val="100000"/>
              </a:lnSpc>
            </a:pPr>
            <a:endParaRPr b="0" lang="en-US" sz="2600" spc="-1" strike="noStrike">
              <a:latin typeface="Arial"/>
            </a:endParaRPr>
          </a:p>
          <a:p>
            <a:pPr algn="just">
              <a:lnSpc>
                <a:spcPct val="100000"/>
              </a:lnSpc>
            </a:pPr>
            <a:endParaRPr b="0" lang="en-US" sz="2600" spc="-1" strike="noStrike">
              <a:latin typeface="Arial"/>
            </a:endParaRPr>
          </a:p>
          <a:p>
            <a:pPr algn="just">
              <a:lnSpc>
                <a:spcPct val="100000"/>
              </a:lnSpc>
            </a:pPr>
            <a:endParaRPr b="0" lang="en-US" sz="2600" spc="-1" strike="noStrike">
              <a:latin typeface="Arial"/>
            </a:endParaRPr>
          </a:p>
          <a:p>
            <a:pPr algn="just">
              <a:lnSpc>
                <a:spcPct val="100000"/>
              </a:lnSpc>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e181e"/>
        </a:solidFill>
      </p:bgPr>
    </p:bg>
    <p:spTree>
      <p:nvGrpSpPr>
        <p:cNvPr id="1" name=""/>
        <p:cNvGrpSpPr/>
        <p:nvPr/>
      </p:nvGrpSpPr>
      <p:grpSpPr>
        <a:xfrm>
          <a:off x="0" y="0"/>
          <a:ext cx="0" cy="0"/>
          <a:chOff x="0" y="0"/>
          <a:chExt cx="0" cy="0"/>
        </a:xfrm>
      </p:grpSpPr>
      <p:sp>
        <p:nvSpPr>
          <p:cNvPr id="79" name="CustomShape 1"/>
          <p:cNvSpPr/>
          <p:nvPr/>
        </p:nvSpPr>
        <p:spPr>
          <a:xfrm>
            <a:off x="540000" y="162720"/>
            <a:ext cx="7594560" cy="6800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3600" spc="-1" strike="noStrike">
                <a:solidFill>
                  <a:srgbClr val="ffffff"/>
                </a:solidFill>
                <a:latin typeface="Times new roman"/>
                <a:ea typeface="DejaVu Sans"/>
              </a:rPr>
              <a:t>Data Control Language (DCL)</a:t>
            </a:r>
            <a:endParaRPr b="0" lang="en-US" sz="3600" spc="-1" strike="noStrike">
              <a:latin typeface="Arial"/>
            </a:endParaRPr>
          </a:p>
          <a:p>
            <a:pPr>
              <a:lnSpc>
                <a:spcPct val="100000"/>
              </a:lnSpc>
            </a:pPr>
            <a:endParaRPr b="0" lang="en-US" sz="3600" spc="-1" strike="noStrike">
              <a:latin typeface="Arial"/>
            </a:endParaRPr>
          </a:p>
        </p:txBody>
      </p:sp>
      <p:sp>
        <p:nvSpPr>
          <p:cNvPr id="80" name="CustomShape 2"/>
          <p:cNvSpPr/>
          <p:nvPr/>
        </p:nvSpPr>
        <p:spPr>
          <a:xfrm>
            <a:off x="324000" y="154080"/>
            <a:ext cx="9068760" cy="943560"/>
          </a:xfrm>
          <a:prstGeom prst="rect">
            <a:avLst/>
          </a:prstGeom>
          <a:noFill/>
          <a:ln>
            <a:noFill/>
          </a:ln>
        </p:spPr>
        <p:style>
          <a:lnRef idx="0"/>
          <a:fillRef idx="0"/>
          <a:effectRef idx="0"/>
          <a:fontRef idx="minor"/>
        </p:style>
      </p:sp>
      <p:sp>
        <p:nvSpPr>
          <p:cNvPr id="81" name="CustomShape 3"/>
          <p:cNvSpPr/>
          <p:nvPr/>
        </p:nvSpPr>
        <p:spPr>
          <a:xfrm>
            <a:off x="504000" y="1278720"/>
            <a:ext cx="8709120" cy="1057320"/>
          </a:xfrm>
          <a:prstGeom prst="rect">
            <a:avLst/>
          </a:prstGeom>
          <a:noFill/>
          <a:ln>
            <a:noFill/>
          </a:ln>
        </p:spPr>
        <p:style>
          <a:lnRef idx="0"/>
          <a:fillRef idx="0"/>
          <a:effectRef idx="0"/>
          <a:fontRef idx="minor"/>
        </p:style>
      </p:sp>
      <p:sp>
        <p:nvSpPr>
          <p:cNvPr id="82" name="CustomShape 4"/>
          <p:cNvSpPr/>
          <p:nvPr/>
        </p:nvSpPr>
        <p:spPr>
          <a:xfrm>
            <a:off x="936000" y="3096000"/>
            <a:ext cx="8493120" cy="1884600"/>
          </a:xfrm>
          <a:prstGeom prst="rect">
            <a:avLst/>
          </a:prstGeom>
          <a:noFill/>
          <a:ln>
            <a:noFill/>
          </a:ln>
        </p:spPr>
        <p:style>
          <a:lnRef idx="0"/>
          <a:fillRef idx="0"/>
          <a:effectRef idx="0"/>
          <a:fontRef idx="minor"/>
        </p:style>
      </p:sp>
      <p:sp>
        <p:nvSpPr>
          <p:cNvPr id="83" name="CustomShape 5"/>
          <p:cNvSpPr/>
          <p:nvPr/>
        </p:nvSpPr>
        <p:spPr>
          <a:xfrm>
            <a:off x="709200" y="1000080"/>
            <a:ext cx="8399520" cy="4254480"/>
          </a:xfrm>
          <a:prstGeom prst="rect">
            <a:avLst/>
          </a:prstGeom>
          <a:noFill/>
          <a:ln>
            <a:noFill/>
          </a:ln>
        </p:spPr>
        <p:style>
          <a:lnRef idx="0"/>
          <a:fillRef idx="0"/>
          <a:effectRef idx="0"/>
          <a:fontRef idx="minor"/>
        </p:style>
      </p:sp>
      <p:sp>
        <p:nvSpPr>
          <p:cNvPr id="84" name="CustomShape 6"/>
          <p:cNvSpPr/>
          <p:nvPr/>
        </p:nvSpPr>
        <p:spPr>
          <a:xfrm>
            <a:off x="576000" y="1117440"/>
            <a:ext cx="9299160" cy="202248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en-GB" sz="2600" spc="-1" strike="noStrike">
                <a:solidFill>
                  <a:srgbClr val="ffffff"/>
                </a:solidFill>
                <a:latin typeface="Arial"/>
                <a:ea typeface="DejaVu Sans"/>
              </a:rPr>
              <a:t>Data control language are the commands to grant and take back authority from any database user.</a:t>
            </a:r>
            <a:endParaRPr b="0" lang="en-US" sz="2600" spc="-1" strike="noStrike">
              <a:latin typeface="Arial"/>
            </a:endParaRPr>
          </a:p>
          <a:p>
            <a:pPr algn="just">
              <a:lnSpc>
                <a:spcPct val="100000"/>
              </a:lnSpc>
            </a:pPr>
            <a:endParaRPr b="0" lang="en-US" sz="2600" spc="-1" strike="noStrike">
              <a:latin typeface="Arial"/>
            </a:endParaRPr>
          </a:p>
          <a:p>
            <a:pPr marL="216000" indent="-215640" algn="just">
              <a:lnSpc>
                <a:spcPct val="100000"/>
              </a:lnSpc>
              <a:buClr>
                <a:srgbClr val="ffffff"/>
              </a:buClr>
              <a:buFont typeface="Wingdings" charset="2"/>
              <a:buChar char=""/>
            </a:pPr>
            <a:r>
              <a:rPr b="1" lang="en-GB" sz="2600" spc="-1" strike="noStrike">
                <a:solidFill>
                  <a:srgbClr val="ffffff"/>
                </a:solidFill>
                <a:latin typeface="Arial"/>
                <a:ea typeface="DejaVu Sans"/>
              </a:rPr>
              <a:t>Grant:</a:t>
            </a:r>
            <a:r>
              <a:rPr b="0" lang="en-GB" sz="2600" spc="-1" strike="noStrike">
                <a:solidFill>
                  <a:srgbClr val="ffffff"/>
                </a:solidFill>
                <a:latin typeface="Arial"/>
                <a:ea typeface="DejaVu Sans"/>
              </a:rPr>
              <a:t> grant permission of right</a:t>
            </a:r>
            <a:endParaRPr b="0" lang="en-US" sz="2600" spc="-1" strike="noStrike">
              <a:latin typeface="Arial"/>
            </a:endParaRPr>
          </a:p>
          <a:p>
            <a:pPr marL="216000" indent="-215640" algn="just">
              <a:lnSpc>
                <a:spcPct val="100000"/>
              </a:lnSpc>
              <a:buClr>
                <a:srgbClr val="ffffff"/>
              </a:buClr>
              <a:buFont typeface="Wingdings" charset="2"/>
              <a:buChar char=""/>
            </a:pPr>
            <a:r>
              <a:rPr b="1" lang="en-GB" sz="2600" spc="-1" strike="noStrike">
                <a:solidFill>
                  <a:srgbClr val="ffffff"/>
                </a:solidFill>
                <a:latin typeface="Arial"/>
                <a:ea typeface="DejaVu Sans"/>
              </a:rPr>
              <a:t>Revoke:</a:t>
            </a:r>
            <a:r>
              <a:rPr b="0" lang="en-GB" sz="2600" spc="-1" strike="noStrike">
                <a:solidFill>
                  <a:srgbClr val="ffffff"/>
                </a:solidFill>
                <a:latin typeface="Arial"/>
                <a:ea typeface="DejaVu Sans"/>
              </a:rPr>
              <a:t>	</a:t>
            </a:r>
            <a:r>
              <a:rPr b="0" lang="en-GB" sz="2600" spc="-1" strike="noStrike">
                <a:solidFill>
                  <a:srgbClr val="ffffff"/>
                </a:solidFill>
                <a:latin typeface="Arial"/>
                <a:ea typeface="DejaVu Sans"/>
              </a:rPr>
              <a:t>take back permission.</a:t>
            </a:r>
            <a:endParaRPr b="0" lang="en-US" sz="2600" spc="-1" strike="noStrike">
              <a:latin typeface="Arial"/>
            </a:endParaRPr>
          </a:p>
          <a:p>
            <a:pPr algn="just">
              <a:lnSpc>
                <a:spcPct val="100000"/>
              </a:lnSpc>
            </a:pPr>
            <a:endParaRPr b="0" lang="en-US" sz="2600" spc="-1" strike="noStrike">
              <a:latin typeface="Arial"/>
            </a:endParaRPr>
          </a:p>
          <a:p>
            <a:pPr algn="just">
              <a:lnSpc>
                <a:spcPct val="100000"/>
              </a:lnSpc>
            </a:pPr>
            <a:endParaRPr b="0" lang="en-US" sz="2600" spc="-1" strike="noStrike">
              <a:latin typeface="Arial"/>
            </a:endParaRPr>
          </a:p>
          <a:p>
            <a:pPr algn="just">
              <a:lnSpc>
                <a:spcPct val="100000"/>
              </a:lnSpc>
            </a:pPr>
            <a:endParaRPr b="0" lang="en-US" sz="2600" spc="-1" strike="noStrike">
              <a:latin typeface="Arial"/>
            </a:endParaRPr>
          </a:p>
          <a:p>
            <a:pPr algn="just">
              <a:lnSpc>
                <a:spcPct val="100000"/>
              </a:lnSpc>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e181e"/>
        </a:solidFill>
      </p:bgPr>
    </p:bg>
    <p:spTree>
      <p:nvGrpSpPr>
        <p:cNvPr id="1" name=""/>
        <p:cNvGrpSpPr/>
        <p:nvPr/>
      </p:nvGrpSpPr>
      <p:grpSpPr>
        <a:xfrm>
          <a:off x="0" y="0"/>
          <a:ext cx="0" cy="0"/>
          <a:chOff x="0" y="0"/>
          <a:chExt cx="0" cy="0"/>
        </a:xfrm>
      </p:grpSpPr>
      <p:sp>
        <p:nvSpPr>
          <p:cNvPr id="85" name="CustomShape 1"/>
          <p:cNvSpPr/>
          <p:nvPr/>
        </p:nvSpPr>
        <p:spPr>
          <a:xfrm>
            <a:off x="540000" y="162720"/>
            <a:ext cx="7594560" cy="6800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3600" spc="-1" strike="noStrike">
                <a:solidFill>
                  <a:srgbClr val="ffffff"/>
                </a:solidFill>
                <a:latin typeface="Times new roman"/>
                <a:ea typeface="DejaVu Sans"/>
              </a:rPr>
              <a:t>Transaction Control Language (TCL)</a:t>
            </a:r>
            <a:endParaRPr b="0" lang="en-US" sz="3600" spc="-1" strike="noStrike">
              <a:latin typeface="Arial"/>
            </a:endParaRPr>
          </a:p>
          <a:p>
            <a:pPr>
              <a:lnSpc>
                <a:spcPct val="100000"/>
              </a:lnSpc>
            </a:pPr>
            <a:endParaRPr b="0" lang="en-US" sz="3600" spc="-1" strike="noStrike">
              <a:latin typeface="Arial"/>
            </a:endParaRPr>
          </a:p>
        </p:txBody>
      </p:sp>
      <p:sp>
        <p:nvSpPr>
          <p:cNvPr id="86" name="CustomShape 2"/>
          <p:cNvSpPr/>
          <p:nvPr/>
        </p:nvSpPr>
        <p:spPr>
          <a:xfrm>
            <a:off x="324000" y="154080"/>
            <a:ext cx="9068760" cy="943560"/>
          </a:xfrm>
          <a:prstGeom prst="rect">
            <a:avLst/>
          </a:prstGeom>
          <a:noFill/>
          <a:ln>
            <a:noFill/>
          </a:ln>
        </p:spPr>
        <p:style>
          <a:lnRef idx="0"/>
          <a:fillRef idx="0"/>
          <a:effectRef idx="0"/>
          <a:fontRef idx="minor"/>
        </p:style>
      </p:sp>
      <p:sp>
        <p:nvSpPr>
          <p:cNvPr id="87" name="CustomShape 3"/>
          <p:cNvSpPr/>
          <p:nvPr/>
        </p:nvSpPr>
        <p:spPr>
          <a:xfrm>
            <a:off x="504000" y="1278720"/>
            <a:ext cx="8709120" cy="1057320"/>
          </a:xfrm>
          <a:prstGeom prst="rect">
            <a:avLst/>
          </a:prstGeom>
          <a:noFill/>
          <a:ln>
            <a:noFill/>
          </a:ln>
        </p:spPr>
        <p:style>
          <a:lnRef idx="0"/>
          <a:fillRef idx="0"/>
          <a:effectRef idx="0"/>
          <a:fontRef idx="minor"/>
        </p:style>
      </p:sp>
      <p:sp>
        <p:nvSpPr>
          <p:cNvPr id="88" name="CustomShape 4"/>
          <p:cNvSpPr/>
          <p:nvPr/>
        </p:nvSpPr>
        <p:spPr>
          <a:xfrm>
            <a:off x="936000" y="3096000"/>
            <a:ext cx="8493120" cy="1884600"/>
          </a:xfrm>
          <a:prstGeom prst="rect">
            <a:avLst/>
          </a:prstGeom>
          <a:noFill/>
          <a:ln>
            <a:noFill/>
          </a:ln>
        </p:spPr>
        <p:style>
          <a:lnRef idx="0"/>
          <a:fillRef idx="0"/>
          <a:effectRef idx="0"/>
          <a:fontRef idx="minor"/>
        </p:style>
      </p:sp>
      <p:sp>
        <p:nvSpPr>
          <p:cNvPr id="89" name="CustomShape 5"/>
          <p:cNvSpPr/>
          <p:nvPr/>
        </p:nvSpPr>
        <p:spPr>
          <a:xfrm>
            <a:off x="709200" y="1000080"/>
            <a:ext cx="8399520" cy="4254480"/>
          </a:xfrm>
          <a:prstGeom prst="rect">
            <a:avLst/>
          </a:prstGeom>
          <a:noFill/>
          <a:ln>
            <a:noFill/>
          </a:ln>
        </p:spPr>
        <p:style>
          <a:lnRef idx="0"/>
          <a:fillRef idx="0"/>
          <a:effectRef idx="0"/>
          <a:fontRef idx="minor"/>
        </p:style>
      </p:sp>
      <p:sp>
        <p:nvSpPr>
          <p:cNvPr id="90" name="CustomShape 6"/>
          <p:cNvSpPr/>
          <p:nvPr/>
        </p:nvSpPr>
        <p:spPr>
          <a:xfrm>
            <a:off x="576000" y="1117440"/>
            <a:ext cx="9299160" cy="202248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en-GB" sz="2200" spc="-1" strike="noStrike">
                <a:solidFill>
                  <a:srgbClr val="ffffff"/>
                </a:solidFill>
                <a:latin typeface="Arial"/>
                <a:ea typeface="DejaVu Sans"/>
              </a:rPr>
              <a:t>These commands are to keep a check on other commands and their affect on the database. These commands can annul changes made by other commands by rolling the data back to its original state. It can also make any temporary change permanent.</a:t>
            </a:r>
            <a:endParaRPr b="0" lang="en-US" sz="2200" spc="-1" strike="noStrike">
              <a:latin typeface="Arial"/>
            </a:endParaRPr>
          </a:p>
          <a:p>
            <a:pPr algn="just">
              <a:lnSpc>
                <a:spcPct val="100000"/>
              </a:lnSpc>
            </a:pPr>
            <a:endParaRPr b="0" lang="en-US" sz="2200" spc="-1" strike="noStrike">
              <a:latin typeface="Arial"/>
            </a:endParaRPr>
          </a:p>
          <a:p>
            <a:pPr marL="216000" indent="-215640" algn="just">
              <a:lnSpc>
                <a:spcPct val="100000"/>
              </a:lnSpc>
              <a:buClr>
                <a:srgbClr val="ffffff"/>
              </a:buClr>
              <a:buFont typeface="Wingdings" charset="2"/>
              <a:buChar char=""/>
            </a:pPr>
            <a:r>
              <a:rPr b="1" lang="en-GB" sz="2600" spc="-1" strike="noStrike">
                <a:solidFill>
                  <a:srgbClr val="ffffff"/>
                </a:solidFill>
                <a:latin typeface="Arial"/>
                <a:ea typeface="DejaVu Sans"/>
              </a:rPr>
              <a:t>Commit: </a:t>
            </a:r>
            <a:r>
              <a:rPr b="0" lang="en-GB" sz="2600" spc="-1" strike="noStrike">
                <a:solidFill>
                  <a:srgbClr val="ffffff"/>
                </a:solidFill>
                <a:latin typeface="Arial"/>
                <a:ea typeface="DejaVu Sans"/>
              </a:rPr>
              <a:t>to permanently save</a:t>
            </a:r>
            <a:endParaRPr b="0" lang="en-US" sz="2600" spc="-1" strike="noStrike">
              <a:latin typeface="Arial"/>
            </a:endParaRPr>
          </a:p>
          <a:p>
            <a:pPr marL="216000" indent="-215640" algn="just">
              <a:lnSpc>
                <a:spcPct val="100000"/>
              </a:lnSpc>
              <a:buClr>
                <a:srgbClr val="ffffff"/>
              </a:buClr>
              <a:buFont typeface="Wingdings" charset="2"/>
              <a:buChar char=""/>
            </a:pPr>
            <a:r>
              <a:rPr b="1" lang="en-GB" sz="2600" spc="-1" strike="noStrike">
                <a:solidFill>
                  <a:srgbClr val="ffffff"/>
                </a:solidFill>
                <a:latin typeface="Arial"/>
                <a:ea typeface="DejaVu Sans"/>
              </a:rPr>
              <a:t>Rollback: </a:t>
            </a:r>
            <a:r>
              <a:rPr b="0" lang="en-GB" sz="2600" spc="-1" strike="noStrike">
                <a:solidFill>
                  <a:srgbClr val="ffffff"/>
                </a:solidFill>
                <a:latin typeface="Arial"/>
                <a:ea typeface="DejaVu Sans"/>
              </a:rPr>
              <a:t>to undo change</a:t>
            </a:r>
            <a:endParaRPr b="0" lang="en-US" sz="2600" spc="-1" strike="noStrike">
              <a:latin typeface="Arial"/>
            </a:endParaRPr>
          </a:p>
          <a:p>
            <a:pPr algn="just">
              <a:lnSpc>
                <a:spcPct val="100000"/>
              </a:lnSpc>
            </a:pPr>
            <a:endParaRPr b="0" lang="en-US" sz="2600" spc="-1" strike="noStrike">
              <a:latin typeface="Arial"/>
            </a:endParaRPr>
          </a:p>
          <a:p>
            <a:pPr algn="just">
              <a:lnSpc>
                <a:spcPct val="100000"/>
              </a:lnSpc>
            </a:pPr>
            <a:endParaRPr b="0" lang="en-US" sz="2600" spc="-1" strike="noStrike">
              <a:latin typeface="Arial"/>
            </a:endParaRPr>
          </a:p>
          <a:p>
            <a:pPr algn="just">
              <a:lnSpc>
                <a:spcPct val="100000"/>
              </a:lnSpc>
            </a:pPr>
            <a:endParaRPr b="0" lang="en-US" sz="2600" spc="-1" strike="noStrike">
              <a:latin typeface="Arial"/>
            </a:endParaRPr>
          </a:p>
          <a:p>
            <a:pPr algn="just">
              <a:lnSpc>
                <a:spcPct val="100000"/>
              </a:lnSpc>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37</TotalTime>
  <Application>LibreOffice/6.4.6.2$Linux_X86_64 LibreOffice_project/40$Build-2</Application>
  <Words>8373</Words>
  <Paragraphs>312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2021-09-29T11:33:24Z</dcterms:created>
  <dc:creator/>
  <dc:description/>
  <dc:language>en-US</dc:language>
  <cp:lastModifiedBy/>
  <dcterms:modified xsi:type="dcterms:W3CDTF">2021-10-06T12:42:11Z</dcterms:modified>
  <cp:revision>84</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KSOProductBuildVer">
    <vt:lpwstr>1033-11.1.0.10702</vt:lpwstr>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ScaleCrop">
    <vt:bool>0</vt:bool>
  </property>
  <property fmtid="{D5CDD505-2E9C-101B-9397-08002B2CF9AE}" pid="10" name="ShareDoc">
    <vt:bool>0</vt:bool>
  </property>
  <property fmtid="{D5CDD505-2E9C-101B-9397-08002B2CF9AE}" pid="11" name="Slides">
    <vt:i4>25</vt:i4>
  </property>
</Properties>
</file>