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73" r:id="rId6"/>
    <p:sldId id="261" r:id="rId7"/>
    <p:sldId id="264" r:id="rId8"/>
    <p:sldId id="266" r:id="rId9"/>
    <p:sldId id="274" r:id="rId10"/>
    <p:sldId id="27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78" y="3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885C29-B083-4374-89BB-7FE3757114A9}"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18406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885C29-B083-4374-89BB-7FE3757114A9}"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178866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885C29-B083-4374-89BB-7FE3757114A9}"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203415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885C29-B083-4374-89BB-7FE3757114A9}"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343271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85C29-B083-4374-89BB-7FE3757114A9}"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83414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885C29-B083-4374-89BB-7FE3757114A9}"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321718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885C29-B083-4374-89BB-7FE3757114A9}" type="datetimeFigureOut">
              <a:rPr lang="en-US" smtClean="0"/>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73207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885C29-B083-4374-89BB-7FE3757114A9}" type="datetimeFigureOut">
              <a:rPr lang="en-US" smtClean="0"/>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68175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85C29-B083-4374-89BB-7FE3757114A9}" type="datetimeFigureOut">
              <a:rPr lang="en-US" smtClean="0"/>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1810349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885C29-B083-4374-89BB-7FE3757114A9}"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284662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885C29-B083-4374-89BB-7FE3757114A9}"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68895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5C29-B083-4374-89BB-7FE3757114A9}" type="datetimeFigureOut">
              <a:rPr lang="en-US" smtClean="0"/>
              <a:t>9/29/2021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9D013-51C5-426F-8905-3726F4D699AD}" type="slidenum">
              <a:rPr lang="en-US" smtClean="0"/>
              <a:t>‹#›</a:t>
            </a:fld>
            <a:endParaRPr lang="en-US"/>
          </a:p>
        </p:txBody>
      </p:sp>
    </p:spTree>
    <p:extLst>
      <p:ext uri="{BB962C8B-B14F-4D97-AF65-F5344CB8AC3E}">
        <p14:creationId xmlns:p14="http://schemas.microsoft.com/office/powerpoint/2010/main" val="1876586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905000"/>
            <a:ext cx="6400800" cy="2667000"/>
          </a:xfrm>
        </p:spPr>
        <p:txBody>
          <a:bodyPr>
            <a:normAutofit lnSpcReduction="10000"/>
          </a:bodyPr>
          <a:lstStyle/>
          <a:p>
            <a:endParaRPr lang="en-US" dirty="0"/>
          </a:p>
          <a:p>
            <a:pPr algn="l"/>
            <a:r>
              <a:rPr lang="en-US" sz="2400" dirty="0">
                <a:solidFill>
                  <a:schemeClr val="tx1"/>
                </a:solidFill>
              </a:rPr>
              <a:t>FACULTY OF </a:t>
            </a:r>
            <a:r>
              <a:rPr lang="en-US" sz="2400" dirty="0" smtClean="0">
                <a:solidFill>
                  <a:schemeClr val="tx1"/>
                </a:solidFill>
              </a:rPr>
              <a:t>INFORMATION </a:t>
            </a:r>
            <a:r>
              <a:rPr lang="en-US" sz="2400" dirty="0">
                <a:solidFill>
                  <a:schemeClr val="tx1"/>
                </a:solidFill>
              </a:rPr>
              <a:t>TECHNOLOGY</a:t>
            </a:r>
          </a:p>
          <a:p>
            <a:pPr algn="l"/>
            <a:r>
              <a:rPr lang="en-US" sz="2400" dirty="0">
                <a:solidFill>
                  <a:schemeClr val="tx1"/>
                </a:solidFill>
              </a:rPr>
              <a:t>COURSE CODE: CSE </a:t>
            </a:r>
            <a:r>
              <a:rPr lang="en-US" sz="2400" dirty="0" smtClean="0">
                <a:solidFill>
                  <a:schemeClr val="tx1"/>
                </a:solidFill>
              </a:rPr>
              <a:t>231</a:t>
            </a:r>
            <a:endParaRPr lang="en-US" sz="2400" dirty="0">
              <a:solidFill>
                <a:schemeClr val="tx1"/>
              </a:solidFill>
            </a:endParaRPr>
          </a:p>
          <a:p>
            <a:pPr algn="l"/>
            <a:r>
              <a:rPr lang="en-US" sz="2400" dirty="0">
                <a:solidFill>
                  <a:schemeClr val="tx1"/>
                </a:solidFill>
              </a:rPr>
              <a:t>COURSE TITLE: </a:t>
            </a:r>
            <a:r>
              <a:rPr lang="en-US" sz="2400" dirty="0" smtClean="0">
                <a:solidFill>
                  <a:schemeClr val="tx1"/>
                </a:solidFill>
              </a:rPr>
              <a:t>COMPUTER APPLICATION PACKAGES II</a:t>
            </a:r>
            <a:endParaRPr lang="en-US" sz="2400" dirty="0" smtClean="0">
              <a:solidFill>
                <a:schemeClr val="tx1"/>
              </a:solidFill>
            </a:endParaRPr>
          </a:p>
          <a:p>
            <a:pPr algn="l"/>
            <a:r>
              <a:rPr lang="en-US" sz="2400" dirty="0" smtClean="0">
                <a:solidFill>
                  <a:schemeClr val="tx1"/>
                </a:solidFill>
              </a:rPr>
              <a:t>LECTURER: MS. HADIZA</a:t>
            </a:r>
            <a:endParaRPr lang="en-US" sz="2400" dirty="0">
              <a:solidFill>
                <a:schemeClr val="tx1"/>
              </a:solidFill>
            </a:endParaRP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609600"/>
            <a:ext cx="3806952" cy="1621536"/>
          </a:xfrm>
          <a:prstGeom prst="rect">
            <a:avLst/>
          </a:prstGeom>
        </p:spPr>
      </p:pic>
    </p:spTree>
    <p:extLst>
      <p:ext uri="{BB962C8B-B14F-4D97-AF65-F5344CB8AC3E}">
        <p14:creationId xmlns:p14="http://schemas.microsoft.com/office/powerpoint/2010/main" val="823812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09800"/>
            <a:ext cx="8686800" cy="1586345"/>
          </a:xfrm>
        </p:spPr>
        <p:txBody>
          <a:bodyPr/>
          <a:lstStyle/>
          <a:p>
            <a:r>
              <a:rPr lang="en-US" dirty="0" smtClean="0">
                <a:latin typeface="Arial Rounded MT Bold" pitchFamily="34" charset="0"/>
              </a:rPr>
              <a:t>THANK YOU</a:t>
            </a:r>
            <a:endParaRPr lang="en-US" dirty="0">
              <a:latin typeface="Arial Rounded MT Bold" pitchFamily="34" charset="0"/>
            </a:endParaRPr>
          </a:p>
        </p:txBody>
      </p:sp>
    </p:spTree>
    <p:extLst>
      <p:ext uri="{BB962C8B-B14F-4D97-AF65-F5344CB8AC3E}">
        <p14:creationId xmlns:p14="http://schemas.microsoft.com/office/powerpoint/2010/main" val="1488764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001000" cy="1143000"/>
          </a:xfrm>
        </p:spPr>
        <p:txBody>
          <a:bodyPr/>
          <a:lstStyle/>
          <a:p>
            <a:pPr algn="l"/>
            <a:r>
              <a:rPr lang="en-US" dirty="0" smtClean="0">
                <a:latin typeface="Arial Rounded MT Bold" pitchFamily="34" charset="0"/>
              </a:rPr>
              <a:t>LEARNING OUTCOME</a:t>
            </a:r>
            <a:endParaRPr lang="en-US" dirty="0">
              <a:latin typeface="Arial Rounded MT Bold" pitchFamily="34" charset="0"/>
            </a:endParaRPr>
          </a:p>
        </p:txBody>
      </p:sp>
      <p:sp>
        <p:nvSpPr>
          <p:cNvPr id="3" name="Content Placeholder 2"/>
          <p:cNvSpPr>
            <a:spLocks noGrp="1"/>
          </p:cNvSpPr>
          <p:nvPr>
            <p:ph idx="1"/>
          </p:nvPr>
        </p:nvSpPr>
        <p:spPr>
          <a:xfrm>
            <a:off x="457200" y="1600200"/>
            <a:ext cx="6248400" cy="4525963"/>
          </a:xfrm>
        </p:spPr>
        <p:txBody>
          <a:bodyPr>
            <a:normAutofit fontScale="92500" lnSpcReduction="20000"/>
          </a:bodyPr>
          <a:lstStyle/>
          <a:p>
            <a:pPr marL="0" indent="0">
              <a:buNone/>
            </a:pPr>
            <a:r>
              <a:rPr lang="en-US" dirty="0"/>
              <a:t>At the end of this class, students should be able to:</a:t>
            </a:r>
          </a:p>
          <a:p>
            <a:pPr lvl="0"/>
            <a:r>
              <a:rPr lang="en-US" dirty="0"/>
              <a:t>Identify different types of graphic representations</a:t>
            </a:r>
          </a:p>
          <a:p>
            <a:pPr lvl="0"/>
            <a:r>
              <a:rPr lang="en-US" dirty="0"/>
              <a:t>Know the differences between DTP and CAD</a:t>
            </a:r>
          </a:p>
          <a:p>
            <a:pPr lvl="0"/>
            <a:r>
              <a:rPr lang="en-US" dirty="0"/>
              <a:t>Know the different types of graphic software and their uses</a:t>
            </a:r>
          </a:p>
          <a:p>
            <a:pPr lvl="0"/>
            <a:r>
              <a:rPr lang="en-US" dirty="0"/>
              <a:t>Use graphic software to create designs.</a:t>
            </a:r>
          </a:p>
        </p:txBody>
      </p:sp>
    </p:spTree>
    <p:extLst>
      <p:ext uri="{BB962C8B-B14F-4D97-AF65-F5344CB8AC3E}">
        <p14:creationId xmlns:p14="http://schemas.microsoft.com/office/powerpoint/2010/main" val="781714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6248400" cy="4419600"/>
          </a:xfrm>
        </p:spPr>
        <p:txBody>
          <a:bodyPr>
            <a:normAutofit fontScale="85000" lnSpcReduction="20000"/>
          </a:bodyPr>
          <a:lstStyle/>
          <a:p>
            <a:r>
              <a:rPr lang="en-US" dirty="0"/>
              <a:t>Graphics software is a program that allows you to create, edit and manipulate a variety of computer graphics like photos, clip arts, logos, banners, icons, etc. As discussed earlier, there are a variety of graphics software which include CAD software, DTP software, etc. For this class, we would be focusing on </a:t>
            </a:r>
            <a:r>
              <a:rPr lang="en-US" dirty="0" err="1"/>
              <a:t>CorelDRAW</a:t>
            </a:r>
            <a:r>
              <a:rPr lang="en-US" dirty="0"/>
              <a:t> and Adobe PageMaker.</a:t>
            </a:r>
          </a:p>
          <a:p>
            <a:r>
              <a:rPr lang="en-US" dirty="0"/>
              <a:t>Extensions used to save graphic files include .</a:t>
            </a:r>
            <a:r>
              <a:rPr lang="en-US" dirty="0" err="1"/>
              <a:t>psd</a:t>
            </a:r>
            <a:r>
              <a:rPr lang="en-US" dirty="0"/>
              <a:t>, .</a:t>
            </a:r>
            <a:r>
              <a:rPr lang="en-US" dirty="0" err="1"/>
              <a:t>ai</a:t>
            </a:r>
            <a:r>
              <a:rPr lang="en-US" dirty="0"/>
              <a:t>, .</a:t>
            </a:r>
            <a:r>
              <a:rPr lang="en-US" dirty="0" err="1"/>
              <a:t>pmd</a:t>
            </a:r>
            <a:r>
              <a:rPr lang="en-US" dirty="0"/>
              <a:t>, .</a:t>
            </a:r>
            <a:r>
              <a:rPr lang="en-US" dirty="0" err="1"/>
              <a:t>cdr</a:t>
            </a:r>
            <a:r>
              <a:rPr lang="en-US" dirty="0"/>
              <a:t>, etc.</a:t>
            </a:r>
          </a:p>
        </p:txBody>
      </p:sp>
      <p:sp>
        <p:nvSpPr>
          <p:cNvPr id="4" name="Title 1"/>
          <p:cNvSpPr>
            <a:spLocks noGrp="1"/>
          </p:cNvSpPr>
          <p:nvPr>
            <p:ph type="title"/>
          </p:nvPr>
        </p:nvSpPr>
        <p:spPr>
          <a:xfrm>
            <a:off x="381000" y="304800"/>
            <a:ext cx="8001000" cy="1143000"/>
          </a:xfrm>
        </p:spPr>
        <p:txBody>
          <a:bodyPr>
            <a:normAutofit/>
          </a:bodyPr>
          <a:lstStyle/>
          <a:p>
            <a:pPr algn="l"/>
            <a:r>
              <a:rPr lang="en-US" sz="4000" dirty="0" smtClean="0">
                <a:latin typeface="Arial Rounded MT Bold" pitchFamily="34" charset="0"/>
              </a:rPr>
              <a:t>GRAPHICS SOFTWARE</a:t>
            </a:r>
            <a:endParaRPr lang="en-US" sz="4000" dirty="0">
              <a:latin typeface="Arial Rounded MT Bold" pitchFamily="34" charset="0"/>
            </a:endParaRPr>
          </a:p>
        </p:txBody>
      </p:sp>
    </p:spTree>
    <p:extLst>
      <p:ext uri="{BB962C8B-B14F-4D97-AF65-F5344CB8AC3E}">
        <p14:creationId xmlns:p14="http://schemas.microsoft.com/office/powerpoint/2010/main" val="2866106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6248400" cy="4419600"/>
          </a:xfrm>
        </p:spPr>
        <p:txBody>
          <a:bodyPr>
            <a:normAutofit/>
          </a:bodyPr>
          <a:lstStyle/>
          <a:p>
            <a:pPr marL="0" indent="0">
              <a:buNone/>
            </a:pPr>
            <a:r>
              <a:rPr lang="en-US" dirty="0"/>
              <a:t>The merits of graphics software include:</a:t>
            </a:r>
          </a:p>
          <a:p>
            <a:pPr lvl="0"/>
            <a:r>
              <a:rPr lang="en-US" dirty="0"/>
              <a:t>Allows for better planning and modelling when compared to pen and paper. </a:t>
            </a:r>
          </a:p>
          <a:p>
            <a:pPr lvl="0"/>
            <a:r>
              <a:rPr lang="en-US" dirty="0"/>
              <a:t>It gives you life-size measurement.</a:t>
            </a:r>
          </a:p>
          <a:p>
            <a:pPr lvl="0"/>
            <a:r>
              <a:rPr lang="en-US" dirty="0"/>
              <a:t>Allows you to represent data in the manner that best suits you.</a:t>
            </a:r>
          </a:p>
        </p:txBody>
      </p:sp>
    </p:spTree>
    <p:extLst>
      <p:ext uri="{BB962C8B-B14F-4D97-AF65-F5344CB8AC3E}">
        <p14:creationId xmlns:p14="http://schemas.microsoft.com/office/powerpoint/2010/main" val="4116221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6248400" cy="4419600"/>
          </a:xfrm>
        </p:spPr>
        <p:txBody>
          <a:bodyPr>
            <a:normAutofit/>
          </a:bodyPr>
          <a:lstStyle/>
          <a:p>
            <a:pPr marL="0" indent="0">
              <a:buNone/>
            </a:pPr>
            <a:r>
              <a:rPr lang="en-US" dirty="0"/>
              <a:t>The demerits are:</a:t>
            </a:r>
          </a:p>
          <a:p>
            <a:pPr lvl="0"/>
            <a:r>
              <a:rPr lang="en-US" dirty="0"/>
              <a:t>Some people may find it hard to switch from paper to computer.</a:t>
            </a:r>
          </a:p>
          <a:p>
            <a:pPr lvl="0"/>
            <a:r>
              <a:rPr lang="en-US" dirty="0"/>
              <a:t>You might need training to learn to use a new software.</a:t>
            </a:r>
          </a:p>
        </p:txBody>
      </p:sp>
    </p:spTree>
    <p:extLst>
      <p:ext uri="{BB962C8B-B14F-4D97-AF65-F5344CB8AC3E}">
        <p14:creationId xmlns:p14="http://schemas.microsoft.com/office/powerpoint/2010/main" val="66063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6172200" cy="1143000"/>
          </a:xfrm>
        </p:spPr>
        <p:txBody>
          <a:bodyPr>
            <a:noAutofit/>
          </a:bodyPr>
          <a:lstStyle/>
          <a:p>
            <a:r>
              <a:rPr lang="en-US" b="1" dirty="0"/>
              <a:t>DESKTOP PUBLISHING</a:t>
            </a:r>
            <a:endParaRPr lang="en-US" dirty="0"/>
          </a:p>
        </p:txBody>
      </p:sp>
      <p:sp>
        <p:nvSpPr>
          <p:cNvPr id="3" name="Content Placeholder 2"/>
          <p:cNvSpPr>
            <a:spLocks noGrp="1"/>
          </p:cNvSpPr>
          <p:nvPr>
            <p:ph idx="1"/>
          </p:nvPr>
        </p:nvSpPr>
        <p:spPr>
          <a:xfrm>
            <a:off x="457200" y="1828800"/>
            <a:ext cx="6248400" cy="4830763"/>
          </a:xfrm>
        </p:spPr>
        <p:txBody>
          <a:bodyPr>
            <a:normAutofit fontScale="85000" lnSpcReduction="20000"/>
          </a:bodyPr>
          <a:lstStyle/>
          <a:p>
            <a:r>
              <a:rPr lang="en-US" dirty="0"/>
              <a:t>Desktop publishing (DTP) refers to the use of page-layout software in the creation of visual displays of ideas and information. It involves the use of WYSIWYG (What You See Is What You Get) page layout to create a high-quality document that contains text, graphics and colors. Documents published using DTP software can be printed or distributed electronically (e.g. email newsletters, electronic books and the web</a:t>
            </a:r>
            <a:r>
              <a:rPr lang="en-US" dirty="0" smtClean="0"/>
              <a:t>). Examples </a:t>
            </a:r>
            <a:r>
              <a:rPr lang="en-US" dirty="0"/>
              <a:t>of DTP software are Adobe InDesign, Microsoft Publisher, </a:t>
            </a:r>
            <a:r>
              <a:rPr lang="en-US" dirty="0" err="1"/>
              <a:t>Scribus</a:t>
            </a:r>
            <a:r>
              <a:rPr lang="en-US" dirty="0"/>
              <a:t>, etc.</a:t>
            </a:r>
          </a:p>
          <a:p>
            <a:endParaRPr lang="en-US" sz="2400" dirty="0"/>
          </a:p>
          <a:p>
            <a:endParaRPr lang="en-US" dirty="0"/>
          </a:p>
        </p:txBody>
      </p:sp>
    </p:spTree>
    <p:extLst>
      <p:ext uri="{BB962C8B-B14F-4D97-AF65-F5344CB8AC3E}">
        <p14:creationId xmlns:p14="http://schemas.microsoft.com/office/powerpoint/2010/main" val="991116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172200" cy="1143000"/>
          </a:xfrm>
        </p:spPr>
        <p:txBody>
          <a:bodyPr>
            <a:noAutofit/>
          </a:bodyPr>
          <a:lstStyle/>
          <a:p>
            <a:r>
              <a:rPr lang="en-US" sz="3600" b="1" dirty="0" smtClean="0"/>
              <a:t>COMPUTER </a:t>
            </a:r>
            <a:r>
              <a:rPr lang="en-US" sz="3600" b="1" dirty="0"/>
              <a:t>AIDED DESIGN</a:t>
            </a:r>
            <a:endParaRPr lang="en-US" sz="3600" dirty="0"/>
          </a:p>
        </p:txBody>
      </p:sp>
      <p:sp>
        <p:nvSpPr>
          <p:cNvPr id="3" name="Content Placeholder 2"/>
          <p:cNvSpPr>
            <a:spLocks noGrp="1"/>
          </p:cNvSpPr>
          <p:nvPr>
            <p:ph idx="1"/>
          </p:nvPr>
        </p:nvSpPr>
        <p:spPr>
          <a:xfrm>
            <a:off x="457200" y="1600200"/>
            <a:ext cx="6248400" cy="4525963"/>
          </a:xfrm>
        </p:spPr>
        <p:txBody>
          <a:bodyPr>
            <a:normAutofit fontScale="77500" lnSpcReduction="20000"/>
          </a:bodyPr>
          <a:lstStyle/>
          <a:p>
            <a:r>
              <a:rPr lang="en-US" dirty="0"/>
              <a:t> </a:t>
            </a:r>
            <a:r>
              <a:rPr lang="en-US" dirty="0"/>
              <a:t>Computer aided design (CAD), as the name implies, is the use of computers to aid the in the creation of design. It is a sophisticated type of software that is used in the creation, modification, analysis and optimization of the design. It can be used in the areas of Electronic Design Automation (EDA), Mechanical Design Automation (MDA) and Computer aided drafting for 2D and 3D designs. CAD is used in automotive, industrial and architectural designs. Examples of CAD software are AutoCAD, </a:t>
            </a:r>
            <a:r>
              <a:rPr lang="en-US" dirty="0" err="1"/>
              <a:t>SketchUp</a:t>
            </a:r>
            <a:r>
              <a:rPr lang="en-US" dirty="0"/>
              <a:t>, Blender, etc. </a:t>
            </a:r>
          </a:p>
          <a:p>
            <a:pPr marL="0" indent="0">
              <a:buNone/>
            </a:pPr>
            <a:endParaRPr lang="en-US" dirty="0"/>
          </a:p>
        </p:txBody>
      </p:sp>
    </p:spTree>
    <p:extLst>
      <p:ext uri="{BB962C8B-B14F-4D97-AF65-F5344CB8AC3E}">
        <p14:creationId xmlns:p14="http://schemas.microsoft.com/office/powerpoint/2010/main" val="4134631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172200" cy="1143000"/>
          </a:xfrm>
        </p:spPr>
        <p:txBody>
          <a:bodyPr>
            <a:noAutofit/>
          </a:bodyPr>
          <a:lstStyle/>
          <a:p>
            <a:r>
              <a:rPr lang="en-US" sz="4000" b="1" dirty="0"/>
              <a:t>TYPES OF GRAPHIC PACKAGES</a:t>
            </a:r>
            <a:endParaRPr lang="en-US" sz="4000" dirty="0"/>
          </a:p>
        </p:txBody>
      </p:sp>
      <p:sp>
        <p:nvSpPr>
          <p:cNvPr id="3" name="Content Placeholder 2"/>
          <p:cNvSpPr>
            <a:spLocks noGrp="1"/>
          </p:cNvSpPr>
          <p:nvPr>
            <p:ph idx="1"/>
          </p:nvPr>
        </p:nvSpPr>
        <p:spPr>
          <a:xfrm>
            <a:off x="457200" y="1600200"/>
            <a:ext cx="6248400" cy="4800600"/>
          </a:xfrm>
        </p:spPr>
        <p:txBody>
          <a:bodyPr>
            <a:normAutofit fontScale="77500" lnSpcReduction="20000"/>
          </a:bodyPr>
          <a:lstStyle/>
          <a:p>
            <a:pPr marL="0" indent="0">
              <a:buNone/>
            </a:pPr>
            <a:r>
              <a:rPr lang="en-US" dirty="0"/>
              <a:t>There are a lot of graphic packages available today. They can therefore be majorly classified based on their uses which are:</a:t>
            </a:r>
          </a:p>
          <a:p>
            <a:pPr lvl="0"/>
            <a:r>
              <a:rPr lang="en-US" dirty="0"/>
              <a:t>Painting: They are mainly used for digital painting purposes. They consist of features which include pens, pencils, color, paint brushes, line designs, selection tools, etc.</a:t>
            </a:r>
          </a:p>
          <a:p>
            <a:pPr lvl="0"/>
            <a:r>
              <a:rPr lang="en-US" dirty="0"/>
              <a:t>Drawing: They allow the user to draw with accurate measurement and incorporate depth into the work. Drawing applications also have 2D and 3D capabilities and they allow one to convey ideas in a creative way</a:t>
            </a:r>
            <a:r>
              <a:rPr lang="en-US" dirty="0" smtClean="0"/>
              <a:t>.</a:t>
            </a:r>
            <a:endParaRPr lang="en-US" dirty="0"/>
          </a:p>
        </p:txBody>
      </p:sp>
    </p:spTree>
    <p:extLst>
      <p:ext uri="{BB962C8B-B14F-4D97-AF65-F5344CB8AC3E}">
        <p14:creationId xmlns:p14="http://schemas.microsoft.com/office/powerpoint/2010/main" val="4156237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6248400" cy="4525963"/>
          </a:xfrm>
        </p:spPr>
        <p:txBody>
          <a:bodyPr>
            <a:normAutofit fontScale="77500" lnSpcReduction="20000"/>
          </a:bodyPr>
          <a:lstStyle/>
          <a:p>
            <a:pPr lvl="0"/>
            <a:r>
              <a:rPr lang="en-US" dirty="0"/>
              <a:t>Computer Aided Design (CAD): CAD software are used to create designs that meet industry standards. As mentioned earlier, they also have 2D and 3D capabilities.</a:t>
            </a:r>
          </a:p>
          <a:p>
            <a:pPr lvl="0"/>
            <a:r>
              <a:rPr lang="en-US" dirty="0"/>
              <a:t>Photo Editing: These packages are mostly used by photographers and marketers to enhance the quality of photographs. They also allow you to add text and other details to the picture to meet your taste.</a:t>
            </a:r>
          </a:p>
          <a:p>
            <a:pPr lvl="0"/>
            <a:r>
              <a:rPr lang="en-US" dirty="0"/>
              <a:t>Charting: They are used to represent non-graphical data in a graphical manner. This is done using charts.</a:t>
            </a:r>
          </a:p>
          <a:p>
            <a:pPr marL="0" indent="0">
              <a:buNone/>
            </a:pPr>
            <a:endParaRPr lang="en-US" sz="2400" dirty="0"/>
          </a:p>
        </p:txBody>
      </p:sp>
    </p:spTree>
    <p:extLst>
      <p:ext uri="{BB962C8B-B14F-4D97-AF65-F5344CB8AC3E}">
        <p14:creationId xmlns:p14="http://schemas.microsoft.com/office/powerpoint/2010/main" val="3836416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TotalTime>
  <Words>612</Words>
  <Application>Microsoft Office PowerPoint</Application>
  <PresentationFormat>On-screen Show (4:3)</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Rounded MT Bold</vt:lpstr>
      <vt:lpstr>Calibri</vt:lpstr>
      <vt:lpstr>Office Theme</vt:lpstr>
      <vt:lpstr>PowerPoint Presentation</vt:lpstr>
      <vt:lpstr>LEARNING OUTCOME</vt:lpstr>
      <vt:lpstr>GRAPHICS SOFTWARE</vt:lpstr>
      <vt:lpstr>PowerPoint Presentation</vt:lpstr>
      <vt:lpstr>PowerPoint Presentation</vt:lpstr>
      <vt:lpstr>DESKTOP PUBLISHING</vt:lpstr>
      <vt:lpstr>COMPUTER AIDED DESIGN</vt:lpstr>
      <vt:lpstr>TYPES OF GRAPHIC PACKAGES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PC</dc:creator>
  <cp:lastModifiedBy>USER PC</cp:lastModifiedBy>
  <cp:revision>16</cp:revision>
  <dcterms:created xsi:type="dcterms:W3CDTF">2021-02-05T00:51:59Z</dcterms:created>
  <dcterms:modified xsi:type="dcterms:W3CDTF">2021-09-29T07:58:11Z</dcterms:modified>
</cp:coreProperties>
</file>