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a8fed9d3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4a8fed9d3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4a8fed9d3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4a8fed9d3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4a8fed9d3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4a8fed9d3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4a8fed9d3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4a8fed9d3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4a8fed9d3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4a8fed9d3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4a8fed9d37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4a8fed9d37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4a8fed9d3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4a8fed9d3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>
                <a:latin typeface="Merriweather"/>
                <a:ea typeface="Merriweather"/>
                <a:cs typeface="Merriweather"/>
                <a:sym typeface="Merriweather"/>
              </a:rPr>
              <a:t>ServiHogar</a:t>
            </a:r>
            <a:endParaRPr sz="4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083950" y="3924925"/>
            <a:ext cx="3529200" cy="1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</a:t>
            </a:r>
            <a:r>
              <a:rPr lang="es"/>
              <a:t>Matías</a:t>
            </a:r>
            <a:r>
              <a:rPr lang="es"/>
              <a:t> Reuque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         Juan Silva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Docente:Mabel Herrera Pino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   Juan Mellado Alarcon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 del Caso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90975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Actualmente en Chile, encontrar servicios domésticos confiables representa un desafío tanto para usuarios como para trabajadores. La falta de plataformas formales obliga a muchos a recurrir a recomendaciones informales o a redes sociales poco seguras. Esto genera riesgos como fraudes, incumplimientos y falta de garantías laborales.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Además, los trabajadores independientes carecen de medios para visibilizar su experiencia y ofrecer sus servicios de manera profesional. A pesar del aumento en la demanda de servicios domésticos tras la pandemia, el mercado sigue estando fragmentado y desorganizado. Existe una clara necesidad de una solución digital que formalice, agilice y profesionalice el acceso a estos servicios.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Propuesta del Proyecto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Desarrollar una plataforma web que conecte a personas que necesitan servicios a domicilio con trabajadores independientes o pequeñas empresas, facilitando el acceso, visibilidad y contacto entre ambas partes.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Permitir que los trabajadores aumenten su visibilidad y número de clientes mensuales mediante un perfil público y accesible.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Destacar a los trabajadores mejor evaluados por comuna o región, promoviendo la confianza y calidad del servicio.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Reunir en una sola plataforma a trabajadores de distintos rubros, mostrando información clave como nombre, servicios ofrecidos, horarios y datos de contacto.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Facilitar la búsqueda de servicios por comuna o región, permitiendo a los usuarios encontrar fácilmente opciones disponibles en su zona.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de Trabajo: SCRUM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Para el desarrollo del Proyecto APT utilizaremos Scrum, una metodología ágil que permite gestionar de manera eficiente proyectos de software mediante un enfoque iterativo e incremental. Scrum facilitará la organización del trabajo, la colaboración entre los miembros del equipo y la entrega continua de avances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Fases del proyecto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Sprint Planning: En cada sprint, el equipo definirá las tareas a realizar, estableciendo un backlog de producto que incluirá las funcionalidades clave de la plataforma (registro de usuarios, creación de perfiles, búsqueda por región, etc.).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Desarrollo Incremental: El equipo trabajará en ciclos de dos a tres semanas (sprints) para entregar funcionalidades completas y testeadas. Al final de cada sprint, se evaluará el progreso y se ajustarán las prioridades para el siguiente ciclo.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Sprint Review: Al finalizar cada sprint, se realizará una revisión donde se presentarán las funcionalidades desarrolladas y se recibirá retroalimentación del equipo.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Sprint Retrospective: Al final de cada sprint, el equipo analizará qué salió bien, qué se puede mejorar y cómo optimizar el siguiente ciclo.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Cronograma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69400"/>
            <a:ext cx="6549624" cy="30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Factibilidad del proyecto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proyecto es viable dentro del semestre, ya que se desarrollará en etapas durante 14 semanas, comenzando con una versión básica que incluya registro de trabajadores, visualización de perfiles y filtros por región y tipo de servicio.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Se utilizarán herramientas accesibles como HTML, CSS, JavaScript, y plataformas gratuitas como Firebase para base de datos y hosting. No se requieren materiales costosos, solo un computador con acceso a internet.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3334050" y="2195350"/>
            <a:ext cx="2475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