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aac8f3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aac8f3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aac8f37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aac8f37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aac8f37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aac8f3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aac8f3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aac8f3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aac8f37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aac8f3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aac8f3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aac8f3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096363" y="30011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Webyte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700" y="1718550"/>
            <a:ext cx="2340750" cy="85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3940" l="16110" r="15453" t="10035"/>
          <a:stretch/>
        </p:blipFill>
        <p:spPr>
          <a:xfrm>
            <a:off x="4567550" y="1480275"/>
            <a:ext cx="4576450" cy="1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Cáritas de Querétaro  ¿Quienes son?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Asistencia Privada con más de 20 años de trayectoria dedicada a poner fin a la pobreza. Cuentan con dos líneas de acción: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Promoción Humana y Asistencia Social.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Contribuir a la dignificación de las personas y comunidades de la Diócesis de Querétaro, promoviendo a la solidaridad y la justicia social hacia los más pobres y excluidos impulsando proyectos de asistencia y promoción para colaborar al fortalecimiento de una sociedad más justa y fraterna.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93310"/>
            <a:ext cx="47046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Actualmente Cáritas no ha recibido las donaciones esperadas, por lo que necesita una plataforma para poder promocionarse y de igual forma un lugar para administrar los donantes y hacia qué proyecto se va el dinero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250" y="1458900"/>
            <a:ext cx="3708050" cy="24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475"/>
            <a:ext cx="4143151" cy="30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150" y="1152475"/>
            <a:ext cx="4143151" cy="316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37" y="49816"/>
            <a:ext cx="4123224" cy="310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525" y="3214200"/>
            <a:ext cx="4123224" cy="188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