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447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96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6237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052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8560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546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657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485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872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50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82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3102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459694"/>
            <a:ext cx="9418320" cy="4041648"/>
          </a:xfrm>
        </p:spPr>
        <p:txBody>
          <a:bodyPr/>
          <a:lstStyle/>
          <a:p>
            <a:r>
              <a:rPr lang="fi-FI" dirty="0" smtClean="0"/>
              <a:t>XP (Extreme </a:t>
            </a:r>
            <a:r>
              <a:rPr lang="fi-FI" dirty="0" err="1" smtClean="0"/>
              <a:t>programming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By: Antti, Topi ja Adrian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1927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XP Ydinarvot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b="1" i="1" dirty="0"/>
              <a:t>Extreme Programming (XP) painottaa muiden ketterien menetelmien tapaan mukautuvuutta enemmän kuin ennustettavuutta. Menetelmän tarkoitus on parantaa sekä ohjelmiston laatua että tiimin kykyä vastata asiakkaan </a:t>
            </a:r>
            <a:r>
              <a:rPr lang="fi-FI" b="1" i="1" dirty="0" smtClean="0"/>
              <a:t>vaatimusten muuttumiseen. </a:t>
            </a:r>
          </a:p>
          <a:p>
            <a:r>
              <a:rPr lang="fi-FI" dirty="0"/>
              <a:t>Asiakasvaatimukset voidaan käydä läpi välittömästi ja tuoda mukaan </a:t>
            </a:r>
            <a:r>
              <a:rPr lang="fi-FI" dirty="0" smtClean="0"/>
              <a:t>kehitystyöhön.</a:t>
            </a:r>
          </a:p>
          <a:p>
            <a:r>
              <a:rPr lang="fi-FI" dirty="0" err="1" smtClean="0"/>
              <a:t>XP:ssä</a:t>
            </a:r>
            <a:r>
              <a:rPr lang="fi-FI" dirty="0" smtClean="0"/>
              <a:t> </a:t>
            </a:r>
            <a:r>
              <a:rPr lang="fi-FI" dirty="0"/>
              <a:t>useiden toistuvien ohjelmistojulkaisujen ja lyhyiden kehityssyklien tarkoitus on parantaa tuottavuutta ja tarjota tarkastuspisteitä kehityssyklien välissä</a:t>
            </a:r>
            <a:r>
              <a:rPr lang="fi-FI" dirty="0" smtClean="0"/>
              <a:t>.</a:t>
            </a:r>
          </a:p>
          <a:p>
            <a:r>
              <a:rPr lang="fi-FI" dirty="0" smtClean="0"/>
              <a:t>XP </a:t>
            </a:r>
            <a:r>
              <a:rPr lang="fi-FI" dirty="0"/>
              <a:t>perustuu viiteen ydinarvoon sekä niiden pohjalta luotuihin periaatteisiin ja käytäntöihin. </a:t>
            </a:r>
            <a:r>
              <a:rPr lang="fi-FI" dirty="0" err="1"/>
              <a:t>XP:n</a:t>
            </a:r>
            <a:r>
              <a:rPr lang="fi-FI" dirty="0"/>
              <a:t> arvot ja käytännöt on suunniteltu siten, että muutoksen kustannus pysyy projektin ajan suunnilleen samana, eikä kasva eksponentiaalisesti ohjelmistoprojektin edetessä.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7850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Suunnittelupelin vaiheet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/>
              <a:t>Pelisuunnittelussa rakennetaan pelille perusmalli</a:t>
            </a:r>
            <a:r>
              <a:rPr lang="fi-FI" dirty="0" smtClean="0"/>
              <a:t>.</a:t>
            </a:r>
          </a:p>
          <a:p>
            <a:r>
              <a:rPr lang="fi-FI" dirty="0"/>
              <a:t>Toisin kuin voisi luulla, pelisuunnitteluun ei varsinaisesti liity grafiikan tekeminen tai koodaaminen</a:t>
            </a:r>
            <a:r>
              <a:rPr lang="fi-FI" dirty="0" smtClean="0"/>
              <a:t>.</a:t>
            </a:r>
          </a:p>
          <a:p>
            <a:r>
              <a:rPr lang="fi-FI" dirty="0" smtClean="0"/>
              <a:t>1. Konseptointi</a:t>
            </a:r>
          </a:p>
          <a:p>
            <a:r>
              <a:rPr lang="fi-FI" dirty="0" smtClean="0"/>
              <a:t>2. Pelikonseptointidokumentti</a:t>
            </a:r>
          </a:p>
          <a:p>
            <a:r>
              <a:rPr lang="fi-FI" dirty="0" smtClean="0"/>
              <a:t>3. Suunnittelu</a:t>
            </a:r>
          </a:p>
          <a:p>
            <a:r>
              <a:rPr lang="fi-FI" dirty="0" smtClean="0"/>
              <a:t>4. Tuotanto</a:t>
            </a:r>
          </a:p>
          <a:p>
            <a:r>
              <a:rPr lang="fi-FI" dirty="0"/>
              <a:t> </a:t>
            </a:r>
            <a:r>
              <a:rPr lang="fi-FI" dirty="0" smtClean="0"/>
              <a:t> 4.1 Budjetti ja aikataulu</a:t>
            </a:r>
          </a:p>
          <a:p>
            <a:r>
              <a:rPr lang="fi-FI" dirty="0" smtClean="0"/>
              <a:t>      4.1.1 </a:t>
            </a:r>
            <a:r>
              <a:rPr lang="fi-FI" dirty="0" err="1" smtClean="0"/>
              <a:t>Kukatekee</a:t>
            </a:r>
            <a:r>
              <a:rPr lang="fi-FI" dirty="0" smtClean="0"/>
              <a:t> ja </a:t>
            </a:r>
            <a:r>
              <a:rPr lang="fi-FI" dirty="0" err="1" smtClean="0"/>
              <a:t>mitätekee</a:t>
            </a:r>
            <a:endParaRPr lang="fi-FI" dirty="0" smtClean="0"/>
          </a:p>
          <a:p>
            <a:r>
              <a:rPr lang="fi-FI" dirty="0" smtClean="0"/>
              <a:t>5. Testaus  </a:t>
            </a:r>
          </a:p>
          <a:p>
            <a:r>
              <a:rPr lang="fi-FI" dirty="0" smtClean="0"/>
              <a:t>Tuotantovaihe </a:t>
            </a:r>
            <a:r>
              <a:rPr lang="fi-FI" dirty="0"/>
              <a:t>jolloin toteutettua pelikokonaisuutta testataan.</a:t>
            </a:r>
            <a:r>
              <a:rPr lang="fi-FI" dirty="0"/>
              <a:t/>
            </a:r>
            <a:br>
              <a:rPr lang="fi-FI" dirty="0"/>
            </a:br>
            <a:r>
              <a:rPr lang="fi-FI" dirty="0"/>
              <a:t>Testausvaiheessa eliminoidaan mahdolliset </a:t>
            </a:r>
            <a:r>
              <a:rPr lang="fi-FI" dirty="0" smtClean="0"/>
              <a:t>peliss</a:t>
            </a:r>
            <a:r>
              <a:rPr lang="fi-FI" dirty="0"/>
              <a:t>ä</a:t>
            </a:r>
            <a:r>
              <a:rPr lang="fi-FI" dirty="0" smtClean="0"/>
              <a:t> ilmenevät </a:t>
            </a:r>
            <a:r>
              <a:rPr lang="fi-FI" dirty="0"/>
              <a:t>ongelmat. 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Pääasiassa etsitään ohjelmointivirheitä.</a:t>
            </a:r>
          </a:p>
          <a:p>
            <a:r>
              <a:rPr lang="fi-FI" dirty="0" smtClean="0"/>
              <a:t>Pelistä </a:t>
            </a:r>
            <a:r>
              <a:rPr lang="fi-FI" dirty="0"/>
              <a:t>tuotetaan toimiva versio, </a:t>
            </a:r>
            <a:r>
              <a:rPr lang="fi-FI" dirty="0"/>
              <a:t/>
            </a:r>
            <a:br>
              <a:rPr lang="fi-FI" dirty="0"/>
            </a:br>
            <a:r>
              <a:rPr lang="fi-FI" dirty="0"/>
              <a:t>jonka testausta jatketaan. Lopputuotteen </a:t>
            </a:r>
            <a:r>
              <a:rPr lang="fi-FI" dirty="0" smtClean="0"/>
              <a:t>täytyy </a:t>
            </a:r>
            <a:r>
              <a:rPr lang="fi-FI" dirty="0"/>
              <a:t>olla </a:t>
            </a:r>
            <a:r>
              <a:rPr lang="fi-FI" dirty="0" smtClean="0"/>
              <a:t>virheetön.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1680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Yksinkertaiset vaatimukset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Tietokone</a:t>
            </a:r>
          </a:p>
          <a:p>
            <a:r>
              <a:rPr lang="fi-FI" dirty="0" smtClean="0"/>
              <a:t>Tietokyky </a:t>
            </a:r>
          </a:p>
          <a:p>
            <a:r>
              <a:rPr lang="fi-FI" dirty="0" smtClean="0"/>
              <a:t>Tarve tai halu tehdä/käyttää</a:t>
            </a:r>
          </a:p>
          <a:p>
            <a:endParaRPr lang="fi-FI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38" y="3048000"/>
            <a:ext cx="5391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Pienet julistukset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501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Pariohjelmointi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983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Koodin yhteisomistus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894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Vertauskuva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950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Lähteet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http://trc.utu.fi/embedded/kasikirja/1/3</a:t>
            </a:r>
            <a:r>
              <a:rPr lang="fi-FI" dirty="0" smtClean="0"/>
              <a:t>/</a:t>
            </a:r>
          </a:p>
          <a:p>
            <a:r>
              <a:rPr lang="fi-FI" dirty="0"/>
              <a:t>http://mlab.uiah.fi/~jwall/tuotanto/tuotanto.html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907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137</TotalTime>
  <Words>182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XP (Extreme programming)</vt:lpstr>
      <vt:lpstr>XP Ydinarvot</vt:lpstr>
      <vt:lpstr>Suunnittelupelin vaiheet</vt:lpstr>
      <vt:lpstr>Yksinkertaiset vaatimukset</vt:lpstr>
      <vt:lpstr>Pienet julistukset</vt:lpstr>
      <vt:lpstr>Pariohjelmointi</vt:lpstr>
      <vt:lpstr>Koodin yhteisomistus</vt:lpstr>
      <vt:lpstr>Vertauskuva</vt:lpstr>
      <vt:lpstr>Lähteet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 (Extreme programming)</dc:title>
  <dc:creator>Hildén Antti Juhani</dc:creator>
  <cp:lastModifiedBy>vieras90</cp:lastModifiedBy>
  <cp:revision>10</cp:revision>
  <dcterms:created xsi:type="dcterms:W3CDTF">2018-08-15T06:15:08Z</dcterms:created>
  <dcterms:modified xsi:type="dcterms:W3CDTF">2018-08-15T08:35:52Z</dcterms:modified>
</cp:coreProperties>
</file>