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1" r:id="rId7"/>
    <p:sldId id="266" r:id="rId8"/>
    <p:sldId id="260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ila, s rešetkom tablic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70949" autoAdjust="0"/>
  </p:normalViewPr>
  <p:slideViewPr>
    <p:cSldViewPr snapToGrid="0">
      <p:cViewPr varScale="1">
        <p:scale>
          <a:sx n="110" d="100"/>
          <a:sy n="110" d="100"/>
        </p:scale>
        <p:origin x="10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907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Lucija</a:t>
            </a:r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322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Tekst Julijana</a:t>
            </a:r>
          </a:p>
          <a:p>
            <a:r>
              <a:rPr lang="hr-HR" dirty="0"/>
              <a:t>Iva</a:t>
            </a:r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298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/>
              <a:t>Tekst Julijana</a:t>
            </a:r>
            <a:endParaRPr lang="en-GB" dirty="0"/>
          </a:p>
          <a:p>
            <a:r>
              <a:rPr lang="hr-HR" dirty="0"/>
              <a:t>Iva</a:t>
            </a:r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425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Iva</a:t>
            </a:r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389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Natali</a:t>
            </a:r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639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Iva K</a:t>
            </a:r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197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Bruno</a:t>
            </a:r>
          </a:p>
          <a:p>
            <a:endParaRPr lang="hr-HR" dirty="0"/>
          </a:p>
          <a:p>
            <a:r>
              <a:rPr lang="hr-HR" dirty="0"/>
              <a:t>Zastarjela dokumentacija (</a:t>
            </a:r>
            <a:r>
              <a:rPr lang="hr-HR" dirty="0" err="1"/>
              <a:t>security</a:t>
            </a:r>
            <a:r>
              <a:rPr lang="hr-HR" dirty="0"/>
              <a:t>, </a:t>
            </a:r>
            <a:r>
              <a:rPr lang="hr-HR" dirty="0" err="1"/>
              <a:t>upload</a:t>
            </a:r>
            <a:r>
              <a:rPr lang="hr-HR" dirty="0"/>
              <a:t> slika), </a:t>
            </a:r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778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Connecti.NET</a:t>
            </a:r>
            <a:br>
              <a:rPr lang="en-US" dirty="0"/>
            </a:br>
            <a:r>
              <a:rPr lang="hr-HR" sz="4400" dirty="0" err="1"/>
              <a:t>Eventovci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r>
              <a:rPr lang="hr-HR" dirty="0" err="1"/>
              <a:t>Notion</a:t>
            </a:r>
            <a:r>
              <a:rPr lang="hr-HR" dirty="0"/>
              <a:t>, Česti sastanci</a:t>
            </a:r>
          </a:p>
          <a:p>
            <a:r>
              <a:rPr lang="hr-HR" dirty="0"/>
              <a:t>Malo bolja komunikacija na početku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3CDAE3C-5B53-265A-B7C5-C3D8621A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graphicFrame>
        <p:nvGraphicFramePr>
          <p:cNvPr id="5" name="Tablica 4">
            <a:extLst>
              <a:ext uri="{FF2B5EF4-FFF2-40B4-BE49-F238E27FC236}">
                <a16:creationId xmlns:a16="http://schemas.microsoft.com/office/drawing/2014/main" id="{A1B53E85-68D6-5114-9BCB-51735B48F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56897"/>
              </p:ext>
            </p:extLst>
          </p:nvPr>
        </p:nvGraphicFramePr>
        <p:xfrm>
          <a:off x="1524000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104145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394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Lucija Topolko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lucija.topolko@fer.hr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Julijana </a:t>
                      </a:r>
                      <a:r>
                        <a:rPr lang="hr-HR" sz="1800" dirty="0" err="1"/>
                        <a:t>Kolarec</a:t>
                      </a:r>
                      <a:endParaRPr lang="hr-H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julijana.kolarec@fer.hr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98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Iva </a:t>
                      </a:r>
                      <a:r>
                        <a:rPr lang="hr-HR" sz="1800" dirty="0" err="1"/>
                        <a:t>Svalina</a:t>
                      </a:r>
                      <a:endParaRPr lang="hr-H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iva.svalina@fer.hr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5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Natali </a:t>
                      </a:r>
                      <a:r>
                        <a:rPr lang="hr-HR" sz="1800" dirty="0" err="1"/>
                        <a:t>Lazarić</a:t>
                      </a:r>
                      <a:endParaRPr lang="hr-H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natali.lazaric@fer.hr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09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Iva Kvesić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iva.kvesic@fer.hr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19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Bruno Marković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bruno.markovic@fer.hr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53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Filip Mišković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filip.miskovic@fer.hr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35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5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8162322" cy="4931327"/>
          </a:xfrm>
        </p:spPr>
        <p:txBody>
          <a:bodyPr>
            <a:normAutofit/>
          </a:bodyPr>
          <a:lstStyle/>
          <a:p>
            <a:r>
              <a:rPr lang="hr-HR" sz="2400" b="1" dirty="0"/>
              <a:t>Lucija Topolko – voditelj </a:t>
            </a:r>
            <a:r>
              <a:rPr lang="hr-HR" sz="2400" dirty="0"/>
              <a:t>(</a:t>
            </a:r>
            <a:r>
              <a:rPr lang="hr-HR" sz="2400" dirty="0" err="1"/>
              <a:t>backend</a:t>
            </a:r>
            <a:r>
              <a:rPr lang="hr-HR" sz="2400" dirty="0"/>
              <a:t>, </a:t>
            </a:r>
            <a:r>
              <a:rPr lang="hr-HR" sz="2400" dirty="0" err="1"/>
              <a:t>frontend</a:t>
            </a:r>
            <a:r>
              <a:rPr lang="hr-HR" sz="2400" dirty="0"/>
              <a:t>, dokumentacija, 		       </a:t>
            </a:r>
            <a:r>
              <a:rPr lang="hr-HR" sz="2400" dirty="0" err="1"/>
              <a:t>deploy</a:t>
            </a:r>
            <a:r>
              <a:rPr lang="hr-HR" sz="2400" dirty="0"/>
              <a:t>)</a:t>
            </a:r>
          </a:p>
          <a:p>
            <a:r>
              <a:rPr lang="hr-HR" sz="2400" b="1" dirty="0"/>
              <a:t>Julijana </a:t>
            </a:r>
            <a:r>
              <a:rPr lang="hr-HR" sz="2400" b="1" dirty="0" err="1"/>
              <a:t>Kolarec</a:t>
            </a:r>
            <a:r>
              <a:rPr lang="hr-HR" sz="2400" b="1" dirty="0"/>
              <a:t> </a:t>
            </a:r>
            <a:r>
              <a:rPr lang="hr-HR" sz="2400" dirty="0"/>
              <a:t>– dokumentacija, dizajn</a:t>
            </a:r>
          </a:p>
          <a:p>
            <a:r>
              <a:rPr lang="hr-HR" sz="2400" b="1" dirty="0"/>
              <a:t>Iva </a:t>
            </a:r>
            <a:r>
              <a:rPr lang="hr-HR" sz="2400" b="1" dirty="0" err="1"/>
              <a:t>Svalina</a:t>
            </a:r>
            <a:r>
              <a:rPr lang="hr-HR" sz="2400" b="1" dirty="0"/>
              <a:t> </a:t>
            </a:r>
            <a:r>
              <a:rPr lang="hr-HR" sz="2400" dirty="0"/>
              <a:t>– baza, </a:t>
            </a:r>
            <a:r>
              <a:rPr lang="hr-HR" sz="2400" dirty="0" err="1"/>
              <a:t>security</a:t>
            </a:r>
            <a:r>
              <a:rPr lang="hr-HR" sz="2400" dirty="0"/>
              <a:t>, testiranje, </a:t>
            </a:r>
            <a:r>
              <a:rPr lang="hr-HR" sz="2400" dirty="0" err="1"/>
              <a:t>deploy</a:t>
            </a:r>
            <a:endParaRPr lang="hr-HR" sz="2400" dirty="0"/>
          </a:p>
          <a:p>
            <a:r>
              <a:rPr lang="hr-HR" sz="2400" b="1" dirty="0"/>
              <a:t>Natali </a:t>
            </a:r>
            <a:r>
              <a:rPr lang="hr-HR" sz="2400" b="1" dirty="0" err="1"/>
              <a:t>Lazarić</a:t>
            </a:r>
            <a:r>
              <a:rPr lang="hr-HR" sz="2400" b="1" dirty="0"/>
              <a:t> </a:t>
            </a:r>
            <a:r>
              <a:rPr lang="hr-HR" sz="2400" dirty="0"/>
              <a:t>– </a:t>
            </a:r>
            <a:r>
              <a:rPr lang="hr-HR" sz="2400" dirty="0" err="1"/>
              <a:t>backend</a:t>
            </a:r>
            <a:r>
              <a:rPr lang="hr-HR" sz="2400" dirty="0"/>
              <a:t>, </a:t>
            </a:r>
            <a:r>
              <a:rPr lang="hr-HR" sz="2400" dirty="0" err="1"/>
              <a:t>deploy</a:t>
            </a:r>
            <a:endParaRPr lang="hr-HR" sz="2400" dirty="0"/>
          </a:p>
          <a:p>
            <a:r>
              <a:rPr lang="hr-HR" sz="2400" b="1" dirty="0"/>
              <a:t>Iva Kvesić </a:t>
            </a:r>
            <a:r>
              <a:rPr lang="hr-HR" sz="2400" dirty="0"/>
              <a:t>-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b="1" dirty="0"/>
              <a:t>Bruno Marković </a:t>
            </a:r>
            <a:r>
              <a:rPr lang="hr-HR" sz="2400" dirty="0"/>
              <a:t>-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b="1" dirty="0"/>
              <a:t>Filip Mišković </a:t>
            </a:r>
            <a:r>
              <a:rPr lang="hr-HR" sz="2400" dirty="0"/>
              <a:t>- </a:t>
            </a:r>
            <a:r>
              <a:rPr lang="hr-HR" sz="2400" dirty="0" err="1"/>
              <a:t>frontend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Ukratko iznesite osnovnu ideju, cilj i svrhu razvoja vašeg projekta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Postoji li na tržištu sličan programski proizvod?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 (1 slajd)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glavne</a:t>
            </a:r>
            <a:r>
              <a:rPr lang="en-US" sz="2000" dirty="0"/>
              <a:t> </a:t>
            </a:r>
            <a:r>
              <a:rPr lang="en-US" sz="2000" dirty="0" err="1"/>
              <a:t>aktore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UML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Organizacija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Opseg</a:t>
            </a:r>
            <a:r>
              <a:rPr lang="en-US" sz="2400" dirty="0"/>
              <a:t> </a:t>
            </a:r>
            <a:r>
              <a:rPr lang="en-US" sz="2400" dirty="0" err="1"/>
              <a:t>provedenog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Naznačiti što je korišteno za </a:t>
            </a:r>
            <a:r>
              <a:rPr lang="hr-HR" sz="2000" dirty="0" err="1"/>
              <a:t>frontend</a:t>
            </a:r>
            <a:r>
              <a:rPr lang="hr-HR" sz="2000" dirty="0"/>
              <a:t> a što za </a:t>
            </a:r>
            <a:r>
              <a:rPr lang="hr-HR" sz="2000" dirty="0" err="1"/>
              <a:t>backend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Poželjan grafički prikaz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Prokomentirati</a:t>
            </a:r>
            <a:r>
              <a:rPr lang="en-US" sz="2000" dirty="0"/>
              <a:t> </a:t>
            </a:r>
            <a:r>
              <a:rPr lang="en-US" sz="2000" dirty="0" err="1"/>
              <a:t>kojem</a:t>
            </a:r>
            <a:r>
              <a:rPr lang="en-US" sz="2000" dirty="0"/>
              <a:t> je SDLC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Vaš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bio </a:t>
            </a:r>
            <a:r>
              <a:rPr lang="en-US" sz="2000" dirty="0" err="1"/>
              <a:t>najsličniji</a:t>
            </a:r>
            <a:r>
              <a:rPr lang="en-US" sz="2000" dirty="0"/>
              <a:t> (vodopadni, </a:t>
            </a:r>
            <a:r>
              <a:rPr lang="en-US" sz="2000" dirty="0" err="1"/>
              <a:t>agilni</a:t>
            </a:r>
            <a:r>
              <a:rPr lang="en-US" sz="2000" dirty="0"/>
              <a:t>…)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Navesti</a:t>
            </a:r>
            <a:r>
              <a:rPr lang="en-US" sz="1800" dirty="0"/>
              <a:t> </a:t>
            </a:r>
            <a:r>
              <a:rPr lang="en-US" sz="1800" dirty="0" err="1"/>
              <a:t>približan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sati </a:t>
            </a:r>
            <a:r>
              <a:rPr lang="en-US" sz="1800" dirty="0" err="1"/>
              <a:t>utrošenih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izradu</a:t>
            </a:r>
            <a:r>
              <a:rPr lang="en-US" sz="1800" dirty="0"/>
              <a:t> </a:t>
            </a:r>
            <a:r>
              <a:rPr lang="en-US" sz="1800" dirty="0" err="1"/>
              <a:t>projekta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1322</TotalTime>
  <Words>474</Words>
  <Application>Microsoft Office PowerPoint</Application>
  <PresentationFormat>Prikaz na zaslonu (4:3)</PresentationFormat>
  <Paragraphs>105</Paragraphs>
  <Slides>12</Slides>
  <Notes>8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Connecti.NET Eventovci</vt:lpstr>
      <vt:lpstr>Sadržaj</vt:lpstr>
      <vt:lpstr>Članovi tima</vt:lpstr>
      <vt:lpstr>Opis zadatka</vt:lpstr>
      <vt:lpstr>Pregled zahtjeva</vt:lpstr>
      <vt:lpstr>Arhitektura sustava</vt:lpstr>
      <vt:lpstr>Ispitivanje sustava</vt:lpstr>
      <vt:lpstr>Korišteni alati i tehnologije</vt:lpstr>
      <vt:lpstr>Organizacija rada</vt:lpstr>
      <vt:lpstr>Naučene lekcije</vt:lpstr>
      <vt:lpstr>Nekoliko savjeta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Lucija Topolko</cp:lastModifiedBy>
  <cp:revision>26</cp:revision>
  <dcterms:created xsi:type="dcterms:W3CDTF">2016-01-18T13:10:52Z</dcterms:created>
  <dcterms:modified xsi:type="dcterms:W3CDTF">2024-01-16T22:02:34Z</dcterms:modified>
</cp:coreProperties>
</file>