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test\SYDPC6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COVID-19 </a:t>
            </a:r>
            <a:r>
              <a:t>patient </a:t>
            </a:r>
            <a:r>
              <a:rPr lang="en-US" altLang="zh-CN"/>
              <a:t>vs population </a:t>
            </a:r>
            <a:endParaRPr lang="en-US" altLang="zh-CN"/>
          </a:p>
        </c:rich>
      </c:tx>
      <c:layout>
        <c:manualLayout>
          <c:xMode val="edge"/>
          <c:yMode val="edge"/>
          <c:x val="0.235972222222222"/>
          <c:y val="0.038194444444444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SYDPC6.csv!$R$1</c:f>
              <c:strCache>
                <c:ptCount val="1"/>
                <c:pt idx="0">
                  <c:v>total_patient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</c:trendlineLbl>
          </c:trendline>
          <c:xVal>
            <c:numRef>
              <c:f>SYDPC6.csv!$Q$2:$Q$666</c:f>
              <c:numCache>
                <c:formatCode>General</c:formatCode>
                <c:ptCount val="665"/>
                <c:pt idx="0">
                  <c:v>4242</c:v>
                </c:pt>
                <c:pt idx="1">
                  <c:v>5366</c:v>
                </c:pt>
                <c:pt idx="2">
                  <c:v>3786</c:v>
                </c:pt>
                <c:pt idx="3">
                  <c:v>919</c:v>
                </c:pt>
                <c:pt idx="4">
                  <c:v>2939</c:v>
                </c:pt>
                <c:pt idx="5">
                  <c:v>8266</c:v>
                </c:pt>
                <c:pt idx="6">
                  <c:v>3093</c:v>
                </c:pt>
                <c:pt idx="7">
                  <c:v>7001</c:v>
                </c:pt>
                <c:pt idx="8">
                  <c:v>5729</c:v>
                </c:pt>
                <c:pt idx="9">
                  <c:v>7358</c:v>
                </c:pt>
                <c:pt idx="10">
                  <c:v>9459</c:v>
                </c:pt>
                <c:pt idx="11">
                  <c:v>1403</c:v>
                </c:pt>
                <c:pt idx="12">
                  <c:v>1373</c:v>
                </c:pt>
                <c:pt idx="13">
                  <c:v>10593</c:v>
                </c:pt>
                <c:pt idx="14">
                  <c:v>30</c:v>
                </c:pt>
                <c:pt idx="15">
                  <c:v>9527</c:v>
                </c:pt>
                <c:pt idx="16">
                  <c:v>3343</c:v>
                </c:pt>
                <c:pt idx="17">
                  <c:v>3584</c:v>
                </c:pt>
                <c:pt idx="18">
                  <c:v>23832</c:v>
                </c:pt>
                <c:pt idx="19">
                  <c:v>3366</c:v>
                </c:pt>
                <c:pt idx="20">
                  <c:v>37373</c:v>
                </c:pt>
                <c:pt idx="21">
                  <c:v>3033</c:v>
                </c:pt>
                <c:pt idx="22">
                  <c:v>9906</c:v>
                </c:pt>
                <c:pt idx="23">
                  <c:v>233</c:v>
                </c:pt>
                <c:pt idx="24">
                  <c:v>7980</c:v>
                </c:pt>
                <c:pt idx="25">
                  <c:v>3350</c:v>
                </c:pt>
                <c:pt idx="26">
                  <c:v>10456</c:v>
                </c:pt>
                <c:pt idx="27">
                  <c:v>1934</c:v>
                </c:pt>
                <c:pt idx="28">
                  <c:v>5575</c:v>
                </c:pt>
                <c:pt idx="29">
                  <c:v>3380</c:v>
                </c:pt>
                <c:pt idx="30">
                  <c:v>18</c:v>
                </c:pt>
                <c:pt idx="31">
                  <c:v>32116</c:v>
                </c:pt>
                <c:pt idx="32">
                  <c:v>32116</c:v>
                </c:pt>
                <c:pt idx="33">
                  <c:v>4312</c:v>
                </c:pt>
                <c:pt idx="34">
                  <c:v>2241</c:v>
                </c:pt>
                <c:pt idx="35">
                  <c:v>2328</c:v>
                </c:pt>
                <c:pt idx="36">
                  <c:v>9071</c:v>
                </c:pt>
                <c:pt idx="37">
                  <c:v>37045</c:v>
                </c:pt>
                <c:pt idx="38">
                  <c:v>3624</c:v>
                </c:pt>
                <c:pt idx="39">
                  <c:v>7451</c:v>
                </c:pt>
                <c:pt idx="40">
                  <c:v>978</c:v>
                </c:pt>
                <c:pt idx="41">
                  <c:v>9052</c:v>
                </c:pt>
                <c:pt idx="42">
                  <c:v>9392</c:v>
                </c:pt>
                <c:pt idx="43">
                  <c:v>6318</c:v>
                </c:pt>
                <c:pt idx="44">
                  <c:v>7823</c:v>
                </c:pt>
                <c:pt idx="45">
                  <c:v>10709</c:v>
                </c:pt>
                <c:pt idx="46">
                  <c:v>12720</c:v>
                </c:pt>
                <c:pt idx="47">
                  <c:v>8781</c:v>
                </c:pt>
                <c:pt idx="48">
                  <c:v>9026</c:v>
                </c:pt>
                <c:pt idx="49">
                  <c:v>2138</c:v>
                </c:pt>
                <c:pt idx="50">
                  <c:v>4727</c:v>
                </c:pt>
                <c:pt idx="51">
                  <c:v>5272</c:v>
                </c:pt>
                <c:pt idx="52">
                  <c:v>135</c:v>
                </c:pt>
                <c:pt idx="53">
                  <c:v>236</c:v>
                </c:pt>
                <c:pt idx="54">
                  <c:v>2392</c:v>
                </c:pt>
                <c:pt idx="55">
                  <c:v>10167</c:v>
                </c:pt>
                <c:pt idx="56">
                  <c:v>19722</c:v>
                </c:pt>
                <c:pt idx="57">
                  <c:v>4096</c:v>
                </c:pt>
                <c:pt idx="58">
                  <c:v>446</c:v>
                </c:pt>
                <c:pt idx="59">
                  <c:v>4281</c:v>
                </c:pt>
                <c:pt idx="60">
                  <c:v>3302</c:v>
                </c:pt>
                <c:pt idx="61">
                  <c:v>3109</c:v>
                </c:pt>
                <c:pt idx="62">
                  <c:v>3452</c:v>
                </c:pt>
                <c:pt idx="63">
                  <c:v>47175</c:v>
                </c:pt>
                <c:pt idx="64">
                  <c:v>2886</c:v>
                </c:pt>
                <c:pt idx="65">
                  <c:v>422</c:v>
                </c:pt>
                <c:pt idx="66">
                  <c:v>6213</c:v>
                </c:pt>
                <c:pt idx="67">
                  <c:v>6362</c:v>
                </c:pt>
                <c:pt idx="68">
                  <c:v>10043</c:v>
                </c:pt>
                <c:pt idx="69">
                  <c:v>11659</c:v>
                </c:pt>
                <c:pt idx="70">
                  <c:v>9464</c:v>
                </c:pt>
                <c:pt idx="71">
                  <c:v>2266</c:v>
                </c:pt>
                <c:pt idx="72">
                  <c:v>8670</c:v>
                </c:pt>
                <c:pt idx="73">
                  <c:v>7310</c:v>
                </c:pt>
                <c:pt idx="74">
                  <c:v>14594</c:v>
                </c:pt>
                <c:pt idx="75">
                  <c:v>10823</c:v>
                </c:pt>
                <c:pt idx="76">
                  <c:v>1590</c:v>
                </c:pt>
                <c:pt idx="77">
                  <c:v>905</c:v>
                </c:pt>
                <c:pt idx="78">
                  <c:v>8798</c:v>
                </c:pt>
                <c:pt idx="79">
                  <c:v>4208</c:v>
                </c:pt>
                <c:pt idx="80">
                  <c:v>2511</c:v>
                </c:pt>
                <c:pt idx="81">
                  <c:v>6718</c:v>
                </c:pt>
                <c:pt idx="82">
                  <c:v>715</c:v>
                </c:pt>
                <c:pt idx="83">
                  <c:v>3176</c:v>
                </c:pt>
                <c:pt idx="84">
                  <c:v>1918</c:v>
                </c:pt>
                <c:pt idx="85">
                  <c:v>3590</c:v>
                </c:pt>
                <c:pt idx="86">
                  <c:v>16011</c:v>
                </c:pt>
                <c:pt idx="87">
                  <c:v>989</c:v>
                </c:pt>
                <c:pt idx="88">
                  <c:v>4306</c:v>
                </c:pt>
                <c:pt idx="89">
                  <c:v>1973</c:v>
                </c:pt>
                <c:pt idx="90">
                  <c:v>21803</c:v>
                </c:pt>
                <c:pt idx="91">
                  <c:v>7237</c:v>
                </c:pt>
                <c:pt idx="92">
                  <c:v>2029</c:v>
                </c:pt>
                <c:pt idx="93">
                  <c:v>6716</c:v>
                </c:pt>
                <c:pt idx="94">
                  <c:v>3221</c:v>
                </c:pt>
                <c:pt idx="95">
                  <c:v>4524</c:v>
                </c:pt>
                <c:pt idx="96">
                  <c:v>2637</c:v>
                </c:pt>
                <c:pt idx="97">
                  <c:v>7017</c:v>
                </c:pt>
                <c:pt idx="98">
                  <c:v>12561</c:v>
                </c:pt>
                <c:pt idx="99">
                  <c:v>10352</c:v>
                </c:pt>
                <c:pt idx="100">
                  <c:v>24539</c:v>
                </c:pt>
                <c:pt idx="101">
                  <c:v>1255</c:v>
                </c:pt>
                <c:pt idx="102">
                  <c:v>10971</c:v>
                </c:pt>
                <c:pt idx="103">
                  <c:v>10214</c:v>
                </c:pt>
                <c:pt idx="104">
                  <c:v>179</c:v>
                </c:pt>
                <c:pt idx="105">
                  <c:v>7240</c:v>
                </c:pt>
                <c:pt idx="106">
                  <c:v>11672</c:v>
                </c:pt>
                <c:pt idx="107">
                  <c:v>24401</c:v>
                </c:pt>
                <c:pt idx="108">
                  <c:v>10731</c:v>
                </c:pt>
                <c:pt idx="109">
                  <c:v>3547</c:v>
                </c:pt>
                <c:pt idx="110">
                  <c:v>1259</c:v>
                </c:pt>
                <c:pt idx="111">
                  <c:v>2386</c:v>
                </c:pt>
                <c:pt idx="112">
                  <c:v>2552</c:v>
                </c:pt>
                <c:pt idx="113">
                  <c:v>39610</c:v>
                </c:pt>
                <c:pt idx="114">
                  <c:v>2944</c:v>
                </c:pt>
                <c:pt idx="115">
                  <c:v>1164</c:v>
                </c:pt>
                <c:pt idx="116">
                  <c:v>15667</c:v>
                </c:pt>
                <c:pt idx="117">
                  <c:v>1669</c:v>
                </c:pt>
                <c:pt idx="118">
                  <c:v>801</c:v>
                </c:pt>
                <c:pt idx="119">
                  <c:v>432</c:v>
                </c:pt>
                <c:pt idx="120">
                  <c:v>7021</c:v>
                </c:pt>
                <c:pt idx="121">
                  <c:v>769</c:v>
                </c:pt>
                <c:pt idx="122">
                  <c:v>24900</c:v>
                </c:pt>
                <c:pt idx="123">
                  <c:v>1492</c:v>
                </c:pt>
                <c:pt idx="124">
                  <c:v>2249</c:v>
                </c:pt>
                <c:pt idx="125">
                  <c:v>18764</c:v>
                </c:pt>
                <c:pt idx="126">
                  <c:v>12823</c:v>
                </c:pt>
                <c:pt idx="127">
                  <c:v>3225</c:v>
                </c:pt>
                <c:pt idx="128">
                  <c:v>8615</c:v>
                </c:pt>
                <c:pt idx="129">
                  <c:v>8988</c:v>
                </c:pt>
                <c:pt idx="130">
                  <c:v>2927</c:v>
                </c:pt>
                <c:pt idx="131">
                  <c:v>23212</c:v>
                </c:pt>
                <c:pt idx="132">
                  <c:v>983</c:v>
                </c:pt>
                <c:pt idx="133">
                  <c:v>4782</c:v>
                </c:pt>
                <c:pt idx="134">
                  <c:v>110</c:v>
                </c:pt>
                <c:pt idx="135">
                  <c:v>753</c:v>
                </c:pt>
                <c:pt idx="136">
                  <c:v>2651</c:v>
                </c:pt>
                <c:pt idx="137">
                  <c:v>1655</c:v>
                </c:pt>
                <c:pt idx="138">
                  <c:v>1742</c:v>
                </c:pt>
                <c:pt idx="139">
                  <c:v>4752</c:v>
                </c:pt>
                <c:pt idx="140">
                  <c:v>3</c:v>
                </c:pt>
                <c:pt idx="141">
                  <c:v>43</c:v>
                </c:pt>
                <c:pt idx="142">
                  <c:v>2062</c:v>
                </c:pt>
                <c:pt idx="143">
                  <c:v>1928</c:v>
                </c:pt>
                <c:pt idx="144">
                  <c:v>7860</c:v>
                </c:pt>
                <c:pt idx="145">
                  <c:v>8445</c:v>
                </c:pt>
                <c:pt idx="146">
                  <c:v>3984</c:v>
                </c:pt>
                <c:pt idx="147">
                  <c:v>14531</c:v>
                </c:pt>
                <c:pt idx="148">
                  <c:v>5910</c:v>
                </c:pt>
                <c:pt idx="149">
                  <c:v>11564</c:v>
                </c:pt>
                <c:pt idx="150">
                  <c:v>2816</c:v>
                </c:pt>
                <c:pt idx="151">
                  <c:v>15219</c:v>
                </c:pt>
                <c:pt idx="152">
                  <c:v>51</c:v>
                </c:pt>
                <c:pt idx="153">
                  <c:v>105</c:v>
                </c:pt>
                <c:pt idx="154">
                  <c:v>647</c:v>
                </c:pt>
                <c:pt idx="155">
                  <c:v>15758</c:v>
                </c:pt>
                <c:pt idx="156">
                  <c:v>11229</c:v>
                </c:pt>
                <c:pt idx="157">
                  <c:v>2409</c:v>
                </c:pt>
                <c:pt idx="158">
                  <c:v>7584</c:v>
                </c:pt>
                <c:pt idx="159">
                  <c:v>18083</c:v>
                </c:pt>
                <c:pt idx="160">
                  <c:v>4802</c:v>
                </c:pt>
                <c:pt idx="161">
                  <c:v>10608</c:v>
                </c:pt>
                <c:pt idx="162">
                  <c:v>11017</c:v>
                </c:pt>
                <c:pt idx="163">
                  <c:v>182</c:v>
                </c:pt>
                <c:pt idx="164">
                  <c:v>2419</c:v>
                </c:pt>
                <c:pt idx="165">
                  <c:v>5291</c:v>
                </c:pt>
                <c:pt idx="166">
                  <c:v>40</c:v>
                </c:pt>
                <c:pt idx="167">
                  <c:v>1204</c:v>
                </c:pt>
                <c:pt idx="168">
                  <c:v>310</c:v>
                </c:pt>
                <c:pt idx="169">
                  <c:v>4192</c:v>
                </c:pt>
                <c:pt idx="170">
                  <c:v>11322</c:v>
                </c:pt>
                <c:pt idx="171">
                  <c:v>3092</c:v>
                </c:pt>
                <c:pt idx="172">
                  <c:v>374</c:v>
                </c:pt>
                <c:pt idx="173">
                  <c:v>2841</c:v>
                </c:pt>
                <c:pt idx="174">
                  <c:v>359</c:v>
                </c:pt>
                <c:pt idx="175">
                  <c:v>3226</c:v>
                </c:pt>
                <c:pt idx="176">
                  <c:v>21518</c:v>
                </c:pt>
                <c:pt idx="177">
                  <c:v>1982</c:v>
                </c:pt>
                <c:pt idx="178">
                  <c:v>3750</c:v>
                </c:pt>
                <c:pt idx="179">
                  <c:v>2246</c:v>
                </c:pt>
                <c:pt idx="180">
                  <c:v>935</c:v>
                </c:pt>
                <c:pt idx="181">
                  <c:v>2765</c:v>
                </c:pt>
                <c:pt idx="182">
                  <c:v>602</c:v>
                </c:pt>
                <c:pt idx="183">
                  <c:v>1658</c:v>
                </c:pt>
                <c:pt idx="184">
                  <c:v>13461</c:v>
                </c:pt>
                <c:pt idx="185">
                  <c:v>4636</c:v>
                </c:pt>
                <c:pt idx="186">
                  <c:v>3799</c:v>
                </c:pt>
                <c:pt idx="187">
                  <c:v>11941</c:v>
                </c:pt>
                <c:pt idx="188">
                  <c:v>474</c:v>
                </c:pt>
                <c:pt idx="189">
                  <c:v>13712</c:v>
                </c:pt>
                <c:pt idx="190">
                  <c:v>4729</c:v>
                </c:pt>
                <c:pt idx="191">
                  <c:v>5402</c:v>
                </c:pt>
                <c:pt idx="192">
                  <c:v>7560</c:v>
                </c:pt>
                <c:pt idx="193">
                  <c:v>5794</c:v>
                </c:pt>
                <c:pt idx="194">
                  <c:v>17744</c:v>
                </c:pt>
                <c:pt idx="195">
                  <c:v>3205</c:v>
                </c:pt>
                <c:pt idx="196">
                  <c:v>2979</c:v>
                </c:pt>
                <c:pt idx="197">
                  <c:v>2202</c:v>
                </c:pt>
                <c:pt idx="198">
                  <c:v>3731</c:v>
                </c:pt>
                <c:pt idx="199">
                  <c:v>2440</c:v>
                </c:pt>
                <c:pt idx="200">
                  <c:v>824</c:v>
                </c:pt>
                <c:pt idx="201">
                  <c:v>858</c:v>
                </c:pt>
                <c:pt idx="202">
                  <c:v>6922</c:v>
                </c:pt>
                <c:pt idx="203">
                  <c:v>17852</c:v>
                </c:pt>
                <c:pt idx="204">
                  <c:v>984</c:v>
                </c:pt>
                <c:pt idx="205">
                  <c:v>9764</c:v>
                </c:pt>
                <c:pt idx="206">
                  <c:v>2576</c:v>
                </c:pt>
                <c:pt idx="207">
                  <c:v>4353</c:v>
                </c:pt>
                <c:pt idx="208">
                  <c:v>112</c:v>
                </c:pt>
                <c:pt idx="209">
                  <c:v>6020</c:v>
                </c:pt>
                <c:pt idx="210">
                  <c:v>5218</c:v>
                </c:pt>
                <c:pt idx="211">
                  <c:v>837</c:v>
                </c:pt>
                <c:pt idx="212">
                  <c:v>79</c:v>
                </c:pt>
                <c:pt idx="213">
                  <c:v>2251</c:v>
                </c:pt>
                <c:pt idx="214">
                  <c:v>3282</c:v>
                </c:pt>
                <c:pt idx="215">
                  <c:v>8411</c:v>
                </c:pt>
                <c:pt idx="216">
                  <c:v>2825</c:v>
                </c:pt>
                <c:pt idx="217">
                  <c:v>17373</c:v>
                </c:pt>
                <c:pt idx="218">
                  <c:v>417</c:v>
                </c:pt>
                <c:pt idx="219">
                  <c:v>3886</c:v>
                </c:pt>
                <c:pt idx="220">
                  <c:v>51</c:v>
                </c:pt>
                <c:pt idx="221">
                  <c:v>3880</c:v>
                </c:pt>
                <c:pt idx="222">
                  <c:v>23692</c:v>
                </c:pt>
                <c:pt idx="223">
                  <c:v>10735</c:v>
                </c:pt>
                <c:pt idx="224">
                  <c:v>6443</c:v>
                </c:pt>
                <c:pt idx="225">
                  <c:v>8001</c:v>
                </c:pt>
                <c:pt idx="226">
                  <c:v>2565</c:v>
                </c:pt>
                <c:pt idx="227">
                  <c:v>667</c:v>
                </c:pt>
                <c:pt idx="228">
                  <c:v>18078</c:v>
                </c:pt>
                <c:pt idx="229">
                  <c:v>5273</c:v>
                </c:pt>
                <c:pt idx="230">
                  <c:v>7524</c:v>
                </c:pt>
                <c:pt idx="231">
                  <c:v>11561</c:v>
                </c:pt>
                <c:pt idx="232">
                  <c:v>5839</c:v>
                </c:pt>
                <c:pt idx="233">
                  <c:v>241</c:v>
                </c:pt>
                <c:pt idx="234">
                  <c:v>9362</c:v>
                </c:pt>
                <c:pt idx="235">
                  <c:v>69</c:v>
                </c:pt>
                <c:pt idx="236">
                  <c:v>4584</c:v>
                </c:pt>
                <c:pt idx="237">
                  <c:v>8323</c:v>
                </c:pt>
                <c:pt idx="238">
                  <c:v>1969</c:v>
                </c:pt>
                <c:pt idx="239">
                  <c:v>13481</c:v>
                </c:pt>
                <c:pt idx="240">
                  <c:v>3143</c:v>
                </c:pt>
                <c:pt idx="241">
                  <c:v>9041</c:v>
                </c:pt>
                <c:pt idx="242">
                  <c:v>413</c:v>
                </c:pt>
                <c:pt idx="243">
                  <c:v>5577</c:v>
                </c:pt>
                <c:pt idx="244">
                  <c:v>11825</c:v>
                </c:pt>
                <c:pt idx="245">
                  <c:v>11537</c:v>
                </c:pt>
                <c:pt idx="246">
                  <c:v>4566</c:v>
                </c:pt>
                <c:pt idx="247">
                  <c:v>5135</c:v>
                </c:pt>
                <c:pt idx="248">
                  <c:v>9639</c:v>
                </c:pt>
                <c:pt idx="249">
                  <c:v>6501</c:v>
                </c:pt>
                <c:pt idx="250">
                  <c:v>23005</c:v>
                </c:pt>
                <c:pt idx="251">
                  <c:v>3497</c:v>
                </c:pt>
                <c:pt idx="252">
                  <c:v>16135</c:v>
                </c:pt>
                <c:pt idx="253">
                  <c:v>2815</c:v>
                </c:pt>
                <c:pt idx="254">
                  <c:v>7679</c:v>
                </c:pt>
                <c:pt idx="255">
                  <c:v>15332</c:v>
                </c:pt>
                <c:pt idx="256">
                  <c:v>1981</c:v>
                </c:pt>
                <c:pt idx="257">
                  <c:v>3113</c:v>
                </c:pt>
                <c:pt idx="258">
                  <c:v>36</c:v>
                </c:pt>
                <c:pt idx="259">
                  <c:v>12518</c:v>
                </c:pt>
                <c:pt idx="260">
                  <c:v>24372</c:v>
                </c:pt>
                <c:pt idx="261">
                  <c:v>66</c:v>
                </c:pt>
                <c:pt idx="262">
                  <c:v>354</c:v>
                </c:pt>
                <c:pt idx="263">
                  <c:v>5100</c:v>
                </c:pt>
                <c:pt idx="264">
                  <c:v>5618</c:v>
                </c:pt>
                <c:pt idx="265">
                  <c:v>22796</c:v>
                </c:pt>
                <c:pt idx="266">
                  <c:v>1270</c:v>
                </c:pt>
                <c:pt idx="267">
                  <c:v>633</c:v>
                </c:pt>
                <c:pt idx="268">
                  <c:v>22342</c:v>
                </c:pt>
                <c:pt idx="269">
                  <c:v>4919</c:v>
                </c:pt>
                <c:pt idx="270">
                  <c:v>7577</c:v>
                </c:pt>
                <c:pt idx="271">
                  <c:v>6878</c:v>
                </c:pt>
                <c:pt idx="272">
                  <c:v>6469</c:v>
                </c:pt>
                <c:pt idx="273">
                  <c:v>3487</c:v>
                </c:pt>
                <c:pt idx="274">
                  <c:v>10653</c:v>
                </c:pt>
                <c:pt idx="275">
                  <c:v>5797</c:v>
                </c:pt>
                <c:pt idx="276">
                  <c:v>4510</c:v>
                </c:pt>
                <c:pt idx="277">
                  <c:v>7341</c:v>
                </c:pt>
                <c:pt idx="278">
                  <c:v>5998</c:v>
                </c:pt>
                <c:pt idx="279">
                  <c:v>5686</c:v>
                </c:pt>
                <c:pt idx="280">
                  <c:v>3082</c:v>
                </c:pt>
                <c:pt idx="281">
                  <c:v>470</c:v>
                </c:pt>
                <c:pt idx="282">
                  <c:v>5494</c:v>
                </c:pt>
                <c:pt idx="283">
                  <c:v>11203</c:v>
                </c:pt>
                <c:pt idx="284">
                  <c:v>2761</c:v>
                </c:pt>
                <c:pt idx="285">
                  <c:v>1284</c:v>
                </c:pt>
                <c:pt idx="286">
                  <c:v>5481</c:v>
                </c:pt>
                <c:pt idx="287">
                  <c:v>6991</c:v>
                </c:pt>
                <c:pt idx="288">
                  <c:v>8607</c:v>
                </c:pt>
                <c:pt idx="289">
                  <c:v>3733</c:v>
                </c:pt>
                <c:pt idx="290">
                  <c:v>22173</c:v>
                </c:pt>
                <c:pt idx="291">
                  <c:v>6290</c:v>
                </c:pt>
                <c:pt idx="292">
                  <c:v>1861</c:v>
                </c:pt>
                <c:pt idx="293">
                  <c:v>4354</c:v>
                </c:pt>
                <c:pt idx="294">
                  <c:v>9525</c:v>
                </c:pt>
                <c:pt idx="295">
                  <c:v>15</c:v>
                </c:pt>
                <c:pt idx="296">
                  <c:v>745</c:v>
                </c:pt>
                <c:pt idx="297">
                  <c:v>138</c:v>
                </c:pt>
                <c:pt idx="298">
                  <c:v>4682</c:v>
                </c:pt>
                <c:pt idx="299">
                  <c:v>29829</c:v>
                </c:pt>
                <c:pt idx="300">
                  <c:v>2678</c:v>
                </c:pt>
                <c:pt idx="301">
                  <c:v>7262</c:v>
                </c:pt>
                <c:pt idx="302">
                  <c:v>15046</c:v>
                </c:pt>
                <c:pt idx="303">
                  <c:v>986</c:v>
                </c:pt>
                <c:pt idx="304">
                  <c:v>5480</c:v>
                </c:pt>
                <c:pt idx="305">
                  <c:v>549</c:v>
                </c:pt>
                <c:pt idx="306">
                  <c:v>3456</c:v>
                </c:pt>
                <c:pt idx="307">
                  <c:v>2756</c:v>
                </c:pt>
                <c:pt idx="308">
                  <c:v>27976</c:v>
                </c:pt>
                <c:pt idx="309">
                  <c:v>10471</c:v>
                </c:pt>
                <c:pt idx="310">
                  <c:v>2274</c:v>
                </c:pt>
                <c:pt idx="311">
                  <c:v>14985</c:v>
                </c:pt>
                <c:pt idx="312">
                  <c:v>5035</c:v>
                </c:pt>
                <c:pt idx="313">
                  <c:v>746</c:v>
                </c:pt>
                <c:pt idx="314">
                  <c:v>10573</c:v>
                </c:pt>
                <c:pt idx="315">
                  <c:v>4477</c:v>
                </c:pt>
                <c:pt idx="316">
                  <c:v>9365</c:v>
                </c:pt>
                <c:pt idx="317">
                  <c:v>3456</c:v>
                </c:pt>
                <c:pt idx="318">
                  <c:v>15481</c:v>
                </c:pt>
                <c:pt idx="319">
                  <c:v>12449</c:v>
                </c:pt>
                <c:pt idx="320">
                  <c:v>1042</c:v>
                </c:pt>
                <c:pt idx="321">
                  <c:v>6</c:v>
                </c:pt>
                <c:pt idx="322">
                  <c:v>9297</c:v>
                </c:pt>
                <c:pt idx="323">
                  <c:v>701</c:v>
                </c:pt>
                <c:pt idx="324">
                  <c:v>9286</c:v>
                </c:pt>
                <c:pt idx="325">
                  <c:v>3826</c:v>
                </c:pt>
                <c:pt idx="326">
                  <c:v>15126</c:v>
                </c:pt>
                <c:pt idx="327">
                  <c:v>2018</c:v>
                </c:pt>
                <c:pt idx="328">
                  <c:v>859</c:v>
                </c:pt>
                <c:pt idx="329">
                  <c:v>2271</c:v>
                </c:pt>
                <c:pt idx="330">
                  <c:v>3062</c:v>
                </c:pt>
                <c:pt idx="331">
                  <c:v>663</c:v>
                </c:pt>
                <c:pt idx="332">
                  <c:v>907</c:v>
                </c:pt>
                <c:pt idx="333">
                  <c:v>1041</c:v>
                </c:pt>
                <c:pt idx="334">
                  <c:v>407</c:v>
                </c:pt>
                <c:pt idx="335">
                  <c:v>17031</c:v>
                </c:pt>
                <c:pt idx="336">
                  <c:v>7662</c:v>
                </c:pt>
                <c:pt idx="337">
                  <c:v>10817</c:v>
                </c:pt>
                <c:pt idx="338">
                  <c:v>11442</c:v>
                </c:pt>
                <c:pt idx="339">
                  <c:v>2625</c:v>
                </c:pt>
                <c:pt idx="340">
                  <c:v>14</c:v>
                </c:pt>
                <c:pt idx="341">
                  <c:v>596</c:v>
                </c:pt>
                <c:pt idx="342">
                  <c:v>2554</c:v>
                </c:pt>
                <c:pt idx="343">
                  <c:v>81</c:v>
                </c:pt>
                <c:pt idx="344">
                  <c:v>956</c:v>
                </c:pt>
                <c:pt idx="345">
                  <c:v>57</c:v>
                </c:pt>
                <c:pt idx="346">
                  <c:v>14625</c:v>
                </c:pt>
                <c:pt idx="347">
                  <c:v>2503</c:v>
                </c:pt>
                <c:pt idx="348">
                  <c:v>3501</c:v>
                </c:pt>
                <c:pt idx="349">
                  <c:v>4730</c:v>
                </c:pt>
                <c:pt idx="350">
                  <c:v>9826</c:v>
                </c:pt>
                <c:pt idx="351">
                  <c:v>3161</c:v>
                </c:pt>
                <c:pt idx="352">
                  <c:v>2254</c:v>
                </c:pt>
                <c:pt idx="353">
                  <c:v>19620</c:v>
                </c:pt>
                <c:pt idx="354">
                  <c:v>1378</c:v>
                </c:pt>
                <c:pt idx="355">
                  <c:v>618</c:v>
                </c:pt>
                <c:pt idx="356">
                  <c:v>7611</c:v>
                </c:pt>
                <c:pt idx="357">
                  <c:v>9774</c:v>
                </c:pt>
                <c:pt idx="358">
                  <c:v>352</c:v>
                </c:pt>
                <c:pt idx="359">
                  <c:v>4474</c:v>
                </c:pt>
                <c:pt idx="360">
                  <c:v>27107</c:v>
                </c:pt>
                <c:pt idx="361">
                  <c:v>1640</c:v>
                </c:pt>
                <c:pt idx="362">
                  <c:v>4135</c:v>
                </c:pt>
                <c:pt idx="363">
                  <c:v>3896</c:v>
                </c:pt>
                <c:pt idx="364">
                  <c:v>35</c:v>
                </c:pt>
                <c:pt idx="365">
                  <c:v>188</c:v>
                </c:pt>
                <c:pt idx="366">
                  <c:v>193</c:v>
                </c:pt>
                <c:pt idx="367">
                  <c:v>2082</c:v>
                </c:pt>
                <c:pt idx="368">
                  <c:v>141</c:v>
                </c:pt>
                <c:pt idx="369">
                  <c:v>586</c:v>
                </c:pt>
                <c:pt idx="370">
                  <c:v>10529</c:v>
                </c:pt>
                <c:pt idx="371">
                  <c:v>1814</c:v>
                </c:pt>
                <c:pt idx="372">
                  <c:v>5616</c:v>
                </c:pt>
                <c:pt idx="373">
                  <c:v>9333</c:v>
                </c:pt>
                <c:pt idx="374">
                  <c:v>13728</c:v>
                </c:pt>
                <c:pt idx="375">
                  <c:v>1373</c:v>
                </c:pt>
                <c:pt idx="376">
                  <c:v>8153</c:v>
                </c:pt>
                <c:pt idx="377">
                  <c:v>498</c:v>
                </c:pt>
                <c:pt idx="378">
                  <c:v>5423</c:v>
                </c:pt>
                <c:pt idx="379">
                  <c:v>15854</c:v>
                </c:pt>
                <c:pt idx="380">
                  <c:v>6166</c:v>
                </c:pt>
                <c:pt idx="381">
                  <c:v>1240</c:v>
                </c:pt>
                <c:pt idx="382">
                  <c:v>7727</c:v>
                </c:pt>
                <c:pt idx="383">
                  <c:v>634</c:v>
                </c:pt>
                <c:pt idx="384">
                  <c:v>30681</c:v>
                </c:pt>
                <c:pt idx="385">
                  <c:v>26607</c:v>
                </c:pt>
                <c:pt idx="386">
                  <c:v>1009</c:v>
                </c:pt>
                <c:pt idx="387">
                  <c:v>13293</c:v>
                </c:pt>
                <c:pt idx="388">
                  <c:v>14759</c:v>
                </c:pt>
                <c:pt idx="389">
                  <c:v>9812</c:v>
                </c:pt>
                <c:pt idx="390">
                  <c:v>762</c:v>
                </c:pt>
                <c:pt idx="391">
                  <c:v>2550</c:v>
                </c:pt>
                <c:pt idx="392">
                  <c:v>2283</c:v>
                </c:pt>
                <c:pt idx="393">
                  <c:v>4406</c:v>
                </c:pt>
                <c:pt idx="394">
                  <c:v>1576</c:v>
                </c:pt>
                <c:pt idx="395">
                  <c:v>10321</c:v>
                </c:pt>
                <c:pt idx="396">
                  <c:v>258</c:v>
                </c:pt>
                <c:pt idx="397">
                  <c:v>29660</c:v>
                </c:pt>
                <c:pt idx="398">
                  <c:v>6596</c:v>
                </c:pt>
                <c:pt idx="399">
                  <c:v>1327</c:v>
                </c:pt>
                <c:pt idx="400">
                  <c:v>1011</c:v>
                </c:pt>
                <c:pt idx="401">
                  <c:v>5181</c:v>
                </c:pt>
                <c:pt idx="402">
                  <c:v>1494</c:v>
                </c:pt>
                <c:pt idx="403">
                  <c:v>3938</c:v>
                </c:pt>
                <c:pt idx="404">
                  <c:v>16</c:v>
                </c:pt>
                <c:pt idx="405">
                  <c:v>2166</c:v>
                </c:pt>
                <c:pt idx="406">
                  <c:v>5626</c:v>
                </c:pt>
                <c:pt idx="407">
                  <c:v>12560</c:v>
                </c:pt>
                <c:pt idx="408">
                  <c:v>365</c:v>
                </c:pt>
                <c:pt idx="409">
                  <c:v>15269</c:v>
                </c:pt>
                <c:pt idx="410">
                  <c:v>10668</c:v>
                </c:pt>
                <c:pt idx="411">
                  <c:v>4539</c:v>
                </c:pt>
                <c:pt idx="412">
                  <c:v>18</c:v>
                </c:pt>
                <c:pt idx="413">
                  <c:v>9739</c:v>
                </c:pt>
                <c:pt idx="414">
                  <c:v>302</c:v>
                </c:pt>
                <c:pt idx="415">
                  <c:v>10415</c:v>
                </c:pt>
                <c:pt idx="416">
                  <c:v>1043</c:v>
                </c:pt>
                <c:pt idx="417">
                  <c:v>28470</c:v>
                </c:pt>
                <c:pt idx="418">
                  <c:v>11696</c:v>
                </c:pt>
                <c:pt idx="419">
                  <c:v>7093</c:v>
                </c:pt>
                <c:pt idx="420">
                  <c:v>16730</c:v>
                </c:pt>
                <c:pt idx="421">
                  <c:v>1194</c:v>
                </c:pt>
                <c:pt idx="422">
                  <c:v>1191</c:v>
                </c:pt>
                <c:pt idx="423">
                  <c:v>9960</c:v>
                </c:pt>
                <c:pt idx="424">
                  <c:v>1188</c:v>
                </c:pt>
                <c:pt idx="425">
                  <c:v>1898</c:v>
                </c:pt>
                <c:pt idx="426">
                  <c:v>76</c:v>
                </c:pt>
                <c:pt idx="427">
                  <c:v>7188</c:v>
                </c:pt>
                <c:pt idx="428">
                  <c:v>5885</c:v>
                </c:pt>
                <c:pt idx="429">
                  <c:v>8194</c:v>
                </c:pt>
                <c:pt idx="430">
                  <c:v>6625</c:v>
                </c:pt>
                <c:pt idx="431">
                  <c:v>5622</c:v>
                </c:pt>
                <c:pt idx="432">
                  <c:v>8</c:v>
                </c:pt>
                <c:pt idx="433">
                  <c:v>444</c:v>
                </c:pt>
                <c:pt idx="434">
                  <c:v>10478</c:v>
                </c:pt>
                <c:pt idx="435">
                  <c:v>5798</c:v>
                </c:pt>
                <c:pt idx="436">
                  <c:v>9283</c:v>
                </c:pt>
                <c:pt idx="437">
                  <c:v>15027</c:v>
                </c:pt>
                <c:pt idx="438">
                  <c:v>5280</c:v>
                </c:pt>
                <c:pt idx="439">
                  <c:v>3653</c:v>
                </c:pt>
                <c:pt idx="440">
                  <c:v>9162</c:v>
                </c:pt>
                <c:pt idx="441">
                  <c:v>4108</c:v>
                </c:pt>
                <c:pt idx="442">
                  <c:v>4538</c:v>
                </c:pt>
                <c:pt idx="443">
                  <c:v>3074</c:v>
                </c:pt>
                <c:pt idx="444">
                  <c:v>5864</c:v>
                </c:pt>
                <c:pt idx="445">
                  <c:v>13253</c:v>
                </c:pt>
                <c:pt idx="446">
                  <c:v>4983</c:v>
                </c:pt>
                <c:pt idx="447">
                  <c:v>7978</c:v>
                </c:pt>
                <c:pt idx="448">
                  <c:v>10867</c:v>
                </c:pt>
                <c:pt idx="449">
                  <c:v>3903</c:v>
                </c:pt>
                <c:pt idx="450">
                  <c:v>4748</c:v>
                </c:pt>
                <c:pt idx="451">
                  <c:v>7707</c:v>
                </c:pt>
                <c:pt idx="452">
                  <c:v>7713</c:v>
                </c:pt>
                <c:pt idx="453">
                  <c:v>4269</c:v>
                </c:pt>
                <c:pt idx="454">
                  <c:v>4173</c:v>
                </c:pt>
                <c:pt idx="455">
                  <c:v>1975</c:v>
                </c:pt>
                <c:pt idx="456">
                  <c:v>6331</c:v>
                </c:pt>
                <c:pt idx="457">
                  <c:v>11216</c:v>
                </c:pt>
                <c:pt idx="458">
                  <c:v>987</c:v>
                </c:pt>
                <c:pt idx="459">
                  <c:v>6959</c:v>
                </c:pt>
                <c:pt idx="460">
                  <c:v>1969</c:v>
                </c:pt>
                <c:pt idx="461">
                  <c:v>5661</c:v>
                </c:pt>
                <c:pt idx="462">
                  <c:v>10491</c:v>
                </c:pt>
                <c:pt idx="463">
                  <c:v>2667</c:v>
                </c:pt>
                <c:pt idx="464">
                  <c:v>3126</c:v>
                </c:pt>
                <c:pt idx="465">
                  <c:v>4762</c:v>
                </c:pt>
                <c:pt idx="466">
                  <c:v>1890</c:v>
                </c:pt>
                <c:pt idx="467">
                  <c:v>143</c:v>
                </c:pt>
                <c:pt idx="468">
                  <c:v>3100</c:v>
                </c:pt>
                <c:pt idx="469">
                  <c:v>5479</c:v>
                </c:pt>
                <c:pt idx="470">
                  <c:v>12922</c:v>
                </c:pt>
                <c:pt idx="471">
                  <c:v>13313</c:v>
                </c:pt>
                <c:pt idx="472">
                  <c:v>3537</c:v>
                </c:pt>
                <c:pt idx="473">
                  <c:v>3792</c:v>
                </c:pt>
                <c:pt idx="474">
                  <c:v>1586</c:v>
                </c:pt>
                <c:pt idx="475">
                  <c:v>12418</c:v>
                </c:pt>
                <c:pt idx="476">
                  <c:v>3477</c:v>
                </c:pt>
                <c:pt idx="477">
                  <c:v>25793</c:v>
                </c:pt>
                <c:pt idx="478">
                  <c:v>10548</c:v>
                </c:pt>
                <c:pt idx="479">
                  <c:v>2345</c:v>
                </c:pt>
                <c:pt idx="480">
                  <c:v>5013</c:v>
                </c:pt>
                <c:pt idx="481">
                  <c:v>7244</c:v>
                </c:pt>
                <c:pt idx="482">
                  <c:v>7296</c:v>
                </c:pt>
                <c:pt idx="483">
                  <c:v>13300</c:v>
                </c:pt>
                <c:pt idx="484">
                  <c:v>12800</c:v>
                </c:pt>
                <c:pt idx="485">
                  <c:v>8096</c:v>
                </c:pt>
                <c:pt idx="486">
                  <c:v>702</c:v>
                </c:pt>
                <c:pt idx="487">
                  <c:v>6148</c:v>
                </c:pt>
                <c:pt idx="488">
                  <c:v>3036</c:v>
                </c:pt>
                <c:pt idx="489">
                  <c:v>107</c:v>
                </c:pt>
                <c:pt idx="490">
                  <c:v>517</c:v>
                </c:pt>
                <c:pt idx="491">
                  <c:v>9193</c:v>
                </c:pt>
                <c:pt idx="492">
                  <c:v>1424</c:v>
                </c:pt>
                <c:pt idx="493">
                  <c:v>8790</c:v>
                </c:pt>
                <c:pt idx="494">
                  <c:v>1097</c:v>
                </c:pt>
                <c:pt idx="495">
                  <c:v>876</c:v>
                </c:pt>
                <c:pt idx="496">
                  <c:v>9421</c:v>
                </c:pt>
                <c:pt idx="497">
                  <c:v>3254</c:v>
                </c:pt>
                <c:pt idx="498">
                  <c:v>15308</c:v>
                </c:pt>
                <c:pt idx="499">
                  <c:v>4726</c:v>
                </c:pt>
                <c:pt idx="500">
                  <c:v>20242</c:v>
                </c:pt>
                <c:pt idx="501">
                  <c:v>289</c:v>
                </c:pt>
                <c:pt idx="502">
                  <c:v>4105</c:v>
                </c:pt>
                <c:pt idx="503">
                  <c:v>11040</c:v>
                </c:pt>
                <c:pt idx="504">
                  <c:v>12832</c:v>
                </c:pt>
                <c:pt idx="505">
                  <c:v>27077</c:v>
                </c:pt>
                <c:pt idx="506">
                  <c:v>3065</c:v>
                </c:pt>
                <c:pt idx="507">
                  <c:v>3365</c:v>
                </c:pt>
                <c:pt idx="508">
                  <c:v>5936</c:v>
                </c:pt>
                <c:pt idx="509">
                  <c:v>1113</c:v>
                </c:pt>
                <c:pt idx="510">
                  <c:v>1661</c:v>
                </c:pt>
                <c:pt idx="511">
                  <c:v>29994</c:v>
                </c:pt>
                <c:pt idx="512">
                  <c:v>13231</c:v>
                </c:pt>
                <c:pt idx="513">
                  <c:v>4911</c:v>
                </c:pt>
                <c:pt idx="514">
                  <c:v>810</c:v>
                </c:pt>
                <c:pt idx="515">
                  <c:v>14189</c:v>
                </c:pt>
                <c:pt idx="516">
                  <c:v>1662</c:v>
                </c:pt>
                <c:pt idx="517">
                  <c:v>11920</c:v>
                </c:pt>
                <c:pt idx="518">
                  <c:v>5499</c:v>
                </c:pt>
                <c:pt idx="519">
                  <c:v>32</c:v>
                </c:pt>
                <c:pt idx="520">
                  <c:v>7238</c:v>
                </c:pt>
                <c:pt idx="521">
                  <c:v>3340</c:v>
                </c:pt>
                <c:pt idx="522">
                  <c:v>3347</c:v>
                </c:pt>
                <c:pt idx="523">
                  <c:v>12104</c:v>
                </c:pt>
                <c:pt idx="524">
                  <c:v>15521</c:v>
                </c:pt>
                <c:pt idx="525">
                  <c:v>1405</c:v>
                </c:pt>
                <c:pt idx="526">
                  <c:v>8</c:v>
                </c:pt>
                <c:pt idx="527">
                  <c:v>14705</c:v>
                </c:pt>
                <c:pt idx="528">
                  <c:v>6172</c:v>
                </c:pt>
                <c:pt idx="529">
                  <c:v>10040</c:v>
                </c:pt>
                <c:pt idx="530">
                  <c:v>10119</c:v>
                </c:pt>
                <c:pt idx="531">
                  <c:v>3795</c:v>
                </c:pt>
                <c:pt idx="532">
                  <c:v>11589</c:v>
                </c:pt>
                <c:pt idx="533">
                  <c:v>7835</c:v>
                </c:pt>
                <c:pt idx="534">
                  <c:v>10088</c:v>
                </c:pt>
                <c:pt idx="535">
                  <c:v>1610</c:v>
                </c:pt>
                <c:pt idx="536">
                  <c:v>2293</c:v>
                </c:pt>
                <c:pt idx="537">
                  <c:v>7971</c:v>
                </c:pt>
                <c:pt idx="538">
                  <c:v>8720</c:v>
                </c:pt>
                <c:pt idx="539">
                  <c:v>5585</c:v>
                </c:pt>
                <c:pt idx="540">
                  <c:v>2545</c:v>
                </c:pt>
                <c:pt idx="541">
                  <c:v>4999</c:v>
                </c:pt>
                <c:pt idx="542">
                  <c:v>6657</c:v>
                </c:pt>
                <c:pt idx="543">
                  <c:v>26507</c:v>
                </c:pt>
                <c:pt idx="544">
                  <c:v>294</c:v>
                </c:pt>
                <c:pt idx="545">
                  <c:v>316</c:v>
                </c:pt>
                <c:pt idx="546">
                  <c:v>3137</c:v>
                </c:pt>
                <c:pt idx="547">
                  <c:v>1236</c:v>
                </c:pt>
                <c:pt idx="548">
                  <c:v>591</c:v>
                </c:pt>
                <c:pt idx="549">
                  <c:v>10296</c:v>
                </c:pt>
                <c:pt idx="550">
                  <c:v>3</c:v>
                </c:pt>
                <c:pt idx="551">
                  <c:v>4977</c:v>
                </c:pt>
                <c:pt idx="552">
                  <c:v>582</c:v>
                </c:pt>
                <c:pt idx="553">
                  <c:v>7133</c:v>
                </c:pt>
                <c:pt idx="554">
                  <c:v>5812</c:v>
                </c:pt>
                <c:pt idx="555">
                  <c:v>19308</c:v>
                </c:pt>
                <c:pt idx="556">
                  <c:v>3462</c:v>
                </c:pt>
                <c:pt idx="557">
                  <c:v>404</c:v>
                </c:pt>
                <c:pt idx="558">
                  <c:v>4159</c:v>
                </c:pt>
                <c:pt idx="559">
                  <c:v>297</c:v>
                </c:pt>
                <c:pt idx="560">
                  <c:v>3</c:v>
                </c:pt>
                <c:pt idx="561">
                  <c:v>8</c:v>
                </c:pt>
                <c:pt idx="562">
                  <c:v>11977</c:v>
                </c:pt>
                <c:pt idx="563">
                  <c:v>5135</c:v>
                </c:pt>
                <c:pt idx="564">
                  <c:v>547</c:v>
                </c:pt>
                <c:pt idx="565">
                  <c:v>11785</c:v>
                </c:pt>
                <c:pt idx="566">
                  <c:v>3083</c:v>
                </c:pt>
                <c:pt idx="567">
                  <c:v>6212</c:v>
                </c:pt>
                <c:pt idx="568">
                  <c:v>5887</c:v>
                </c:pt>
                <c:pt idx="569">
                  <c:v>4295</c:v>
                </c:pt>
                <c:pt idx="570">
                  <c:v>6</c:v>
                </c:pt>
                <c:pt idx="571">
                  <c:v>19894</c:v>
                </c:pt>
                <c:pt idx="572">
                  <c:v>6609</c:v>
                </c:pt>
                <c:pt idx="573">
                  <c:v>17295</c:v>
                </c:pt>
                <c:pt idx="574">
                  <c:v>3163</c:v>
                </c:pt>
                <c:pt idx="575">
                  <c:v>6120</c:v>
                </c:pt>
                <c:pt idx="576">
                  <c:v>5488</c:v>
                </c:pt>
                <c:pt idx="577">
                  <c:v>12197</c:v>
                </c:pt>
                <c:pt idx="578">
                  <c:v>3143</c:v>
                </c:pt>
                <c:pt idx="579">
                  <c:v>9171</c:v>
                </c:pt>
                <c:pt idx="580">
                  <c:v>7950</c:v>
                </c:pt>
                <c:pt idx="581">
                  <c:v>25803</c:v>
                </c:pt>
                <c:pt idx="582">
                  <c:v>3542</c:v>
                </c:pt>
                <c:pt idx="583">
                  <c:v>7315</c:v>
                </c:pt>
                <c:pt idx="584">
                  <c:v>7315</c:v>
                </c:pt>
                <c:pt idx="585">
                  <c:v>16408</c:v>
                </c:pt>
                <c:pt idx="586">
                  <c:v>10818</c:v>
                </c:pt>
                <c:pt idx="587">
                  <c:v>1149</c:v>
                </c:pt>
                <c:pt idx="588">
                  <c:v>10489</c:v>
                </c:pt>
                <c:pt idx="589">
                  <c:v>3159</c:v>
                </c:pt>
                <c:pt idx="590">
                  <c:v>1627</c:v>
                </c:pt>
                <c:pt idx="591">
                  <c:v>1732</c:v>
                </c:pt>
                <c:pt idx="592">
                  <c:v>5426</c:v>
                </c:pt>
                <c:pt idx="593">
                  <c:v>3548</c:v>
                </c:pt>
                <c:pt idx="594">
                  <c:v>385</c:v>
                </c:pt>
                <c:pt idx="595">
                  <c:v>1227</c:v>
                </c:pt>
                <c:pt idx="596">
                  <c:v>3034</c:v>
                </c:pt>
                <c:pt idx="597">
                  <c:v>11715</c:v>
                </c:pt>
                <c:pt idx="598">
                  <c:v>773</c:v>
                </c:pt>
                <c:pt idx="599">
                  <c:v>344</c:v>
                </c:pt>
                <c:pt idx="600">
                  <c:v>8461</c:v>
                </c:pt>
                <c:pt idx="601">
                  <c:v>14345</c:v>
                </c:pt>
                <c:pt idx="602">
                  <c:v>3885</c:v>
                </c:pt>
                <c:pt idx="603">
                  <c:v>11926</c:v>
                </c:pt>
                <c:pt idx="604">
                  <c:v>2522</c:v>
                </c:pt>
                <c:pt idx="605">
                  <c:v>8831</c:v>
                </c:pt>
                <c:pt idx="606">
                  <c:v>106</c:v>
                </c:pt>
                <c:pt idx="607">
                  <c:v>9335</c:v>
                </c:pt>
                <c:pt idx="608">
                  <c:v>6026</c:v>
                </c:pt>
                <c:pt idx="609">
                  <c:v>1674</c:v>
                </c:pt>
                <c:pt idx="610">
                  <c:v>17367</c:v>
                </c:pt>
                <c:pt idx="611">
                  <c:v>5944</c:v>
                </c:pt>
                <c:pt idx="612">
                  <c:v>4750</c:v>
                </c:pt>
                <c:pt idx="613">
                  <c:v>1627</c:v>
                </c:pt>
                <c:pt idx="614">
                  <c:v>1555</c:v>
                </c:pt>
                <c:pt idx="615">
                  <c:v>2982</c:v>
                </c:pt>
                <c:pt idx="616">
                  <c:v>7497</c:v>
                </c:pt>
                <c:pt idx="617">
                  <c:v>5867</c:v>
                </c:pt>
                <c:pt idx="618">
                  <c:v>483</c:v>
                </c:pt>
                <c:pt idx="619">
                  <c:v>14619</c:v>
                </c:pt>
                <c:pt idx="620">
                  <c:v>853</c:v>
                </c:pt>
                <c:pt idx="621">
                  <c:v>8960</c:v>
                </c:pt>
                <c:pt idx="622">
                  <c:v>4349</c:v>
                </c:pt>
                <c:pt idx="623">
                  <c:v>3010</c:v>
                </c:pt>
                <c:pt idx="624">
                  <c:v>627</c:v>
                </c:pt>
                <c:pt idx="625">
                  <c:v>11325</c:v>
                </c:pt>
                <c:pt idx="626">
                  <c:v>4028</c:v>
                </c:pt>
                <c:pt idx="627">
                  <c:v>3642</c:v>
                </c:pt>
                <c:pt idx="628">
                  <c:v>3240</c:v>
                </c:pt>
                <c:pt idx="629">
                  <c:v>10015</c:v>
                </c:pt>
                <c:pt idx="630">
                  <c:v>16367</c:v>
                </c:pt>
                <c:pt idx="631">
                  <c:v>5305</c:v>
                </c:pt>
                <c:pt idx="632">
                  <c:v>13397</c:v>
                </c:pt>
                <c:pt idx="633">
                  <c:v>4463</c:v>
                </c:pt>
                <c:pt idx="634">
                  <c:v>16306</c:v>
                </c:pt>
                <c:pt idx="635">
                  <c:v>6147</c:v>
                </c:pt>
                <c:pt idx="636">
                  <c:v>5962</c:v>
                </c:pt>
                <c:pt idx="637">
                  <c:v>248</c:v>
                </c:pt>
                <c:pt idx="638">
                  <c:v>2997</c:v>
                </c:pt>
                <c:pt idx="639">
                  <c:v>3001</c:v>
                </c:pt>
                <c:pt idx="640">
                  <c:v>10127</c:v>
                </c:pt>
                <c:pt idx="641">
                  <c:v>2445</c:v>
                </c:pt>
                <c:pt idx="642">
                  <c:v>6542</c:v>
                </c:pt>
                <c:pt idx="643">
                  <c:v>1818</c:v>
                </c:pt>
                <c:pt idx="644">
                  <c:v>1900</c:v>
                </c:pt>
                <c:pt idx="645">
                  <c:v>1183</c:v>
                </c:pt>
                <c:pt idx="646">
                  <c:v>11694</c:v>
                </c:pt>
                <c:pt idx="647">
                  <c:v>229</c:v>
                </c:pt>
                <c:pt idx="648">
                  <c:v>6387</c:v>
                </c:pt>
                <c:pt idx="649">
                  <c:v>8323</c:v>
                </c:pt>
                <c:pt idx="650">
                  <c:v>2750</c:v>
                </c:pt>
                <c:pt idx="651">
                  <c:v>6448</c:v>
                </c:pt>
                <c:pt idx="652">
                  <c:v>1519</c:v>
                </c:pt>
                <c:pt idx="653">
                  <c:v>7414</c:v>
                </c:pt>
                <c:pt idx="654">
                  <c:v>4014</c:v>
                </c:pt>
                <c:pt idx="655">
                  <c:v>3967</c:v>
                </c:pt>
                <c:pt idx="656">
                  <c:v>814</c:v>
                </c:pt>
                <c:pt idx="657">
                  <c:v>2193</c:v>
                </c:pt>
                <c:pt idx="658">
                  <c:v>2870</c:v>
                </c:pt>
                <c:pt idx="659">
                  <c:v>18014</c:v>
                </c:pt>
                <c:pt idx="660">
                  <c:v>828</c:v>
                </c:pt>
                <c:pt idx="661">
                  <c:v>2726</c:v>
                </c:pt>
                <c:pt idx="662">
                  <c:v>1616</c:v>
                </c:pt>
                <c:pt idx="663">
                  <c:v>3095</c:v>
                </c:pt>
                <c:pt idx="664">
                  <c:v>10071</c:v>
                </c:pt>
              </c:numCache>
            </c:numRef>
          </c:xVal>
          <c:yVal>
            <c:numRef>
              <c:f>SYDPC6.csv!$R$2:$R$666</c:f>
              <c:numCache>
                <c:formatCode>General</c:formatCode>
                <c:ptCount val="665"/>
                <c:pt idx="0">
                  <c:v>18</c:v>
                </c:pt>
                <c:pt idx="1">
                  <c:v>14</c:v>
                </c:pt>
                <c:pt idx="2">
                  <c:v>17</c:v>
                </c:pt>
                <c:pt idx="3">
                  <c:v>5</c:v>
                </c:pt>
                <c:pt idx="4">
                  <c:v>19</c:v>
                </c:pt>
                <c:pt idx="5">
                  <c:v>11</c:v>
                </c:pt>
                <c:pt idx="6">
                  <c:v>20</c:v>
                </c:pt>
                <c:pt idx="7">
                  <c:v>11</c:v>
                </c:pt>
                <c:pt idx="8">
                  <c:v>12</c:v>
                </c:pt>
                <c:pt idx="9">
                  <c:v>19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8</c:v>
                </c:pt>
                <c:pt idx="14">
                  <c:v>34</c:v>
                </c:pt>
                <c:pt idx="15">
                  <c:v>5</c:v>
                </c:pt>
                <c:pt idx="16">
                  <c:v>10</c:v>
                </c:pt>
                <c:pt idx="17">
                  <c:v>13</c:v>
                </c:pt>
                <c:pt idx="18">
                  <c:v>13</c:v>
                </c:pt>
                <c:pt idx="19">
                  <c:v>22</c:v>
                </c:pt>
                <c:pt idx="20">
                  <c:v>6</c:v>
                </c:pt>
                <c:pt idx="21">
                  <c:v>1</c:v>
                </c:pt>
                <c:pt idx="22">
                  <c:v>6</c:v>
                </c:pt>
                <c:pt idx="23">
                  <c:v>0</c:v>
                </c:pt>
                <c:pt idx="24">
                  <c:v>12</c:v>
                </c:pt>
                <c:pt idx="25">
                  <c:v>12</c:v>
                </c:pt>
                <c:pt idx="26">
                  <c:v>9</c:v>
                </c:pt>
                <c:pt idx="27">
                  <c:v>9</c:v>
                </c:pt>
                <c:pt idx="28">
                  <c:v>20</c:v>
                </c:pt>
                <c:pt idx="29">
                  <c:v>13</c:v>
                </c:pt>
                <c:pt idx="30">
                  <c:v>6</c:v>
                </c:pt>
                <c:pt idx="31">
                  <c:v>13</c:v>
                </c:pt>
                <c:pt idx="32">
                  <c:v>13</c:v>
                </c:pt>
                <c:pt idx="33">
                  <c:v>20</c:v>
                </c:pt>
                <c:pt idx="34">
                  <c:v>10</c:v>
                </c:pt>
                <c:pt idx="35">
                  <c:v>10</c:v>
                </c:pt>
                <c:pt idx="36">
                  <c:v>4</c:v>
                </c:pt>
                <c:pt idx="37">
                  <c:v>15</c:v>
                </c:pt>
                <c:pt idx="38">
                  <c:v>2</c:v>
                </c:pt>
                <c:pt idx="39">
                  <c:v>11</c:v>
                </c:pt>
                <c:pt idx="40">
                  <c:v>11</c:v>
                </c:pt>
                <c:pt idx="41">
                  <c:v>25</c:v>
                </c:pt>
                <c:pt idx="42">
                  <c:v>9</c:v>
                </c:pt>
                <c:pt idx="43">
                  <c:v>5</c:v>
                </c:pt>
                <c:pt idx="44">
                  <c:v>15</c:v>
                </c:pt>
                <c:pt idx="45">
                  <c:v>35</c:v>
                </c:pt>
                <c:pt idx="46">
                  <c:v>5</c:v>
                </c:pt>
                <c:pt idx="47">
                  <c:v>4</c:v>
                </c:pt>
                <c:pt idx="48">
                  <c:v>7</c:v>
                </c:pt>
                <c:pt idx="49">
                  <c:v>7</c:v>
                </c:pt>
                <c:pt idx="50">
                  <c:v>2</c:v>
                </c:pt>
                <c:pt idx="51">
                  <c:v>0</c:v>
                </c:pt>
                <c:pt idx="52">
                  <c:v>0</c:v>
                </c:pt>
                <c:pt idx="53">
                  <c:v>3</c:v>
                </c:pt>
                <c:pt idx="54">
                  <c:v>10</c:v>
                </c:pt>
                <c:pt idx="55">
                  <c:v>12</c:v>
                </c:pt>
                <c:pt idx="56">
                  <c:v>10</c:v>
                </c:pt>
                <c:pt idx="57">
                  <c:v>10</c:v>
                </c:pt>
                <c:pt idx="58">
                  <c:v>16</c:v>
                </c:pt>
                <c:pt idx="59">
                  <c:v>12</c:v>
                </c:pt>
                <c:pt idx="60">
                  <c:v>9</c:v>
                </c:pt>
                <c:pt idx="61">
                  <c:v>0</c:v>
                </c:pt>
                <c:pt idx="62">
                  <c:v>12</c:v>
                </c:pt>
                <c:pt idx="63">
                  <c:v>34</c:v>
                </c:pt>
                <c:pt idx="64">
                  <c:v>19</c:v>
                </c:pt>
                <c:pt idx="65">
                  <c:v>0</c:v>
                </c:pt>
                <c:pt idx="66">
                  <c:v>2</c:v>
                </c:pt>
                <c:pt idx="67">
                  <c:v>12</c:v>
                </c:pt>
                <c:pt idx="68">
                  <c:v>113</c:v>
                </c:pt>
                <c:pt idx="69">
                  <c:v>113</c:v>
                </c:pt>
                <c:pt idx="70">
                  <c:v>37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18</c:v>
                </c:pt>
                <c:pt idx="75">
                  <c:v>6</c:v>
                </c:pt>
                <c:pt idx="76">
                  <c:v>4</c:v>
                </c:pt>
                <c:pt idx="77">
                  <c:v>7</c:v>
                </c:pt>
                <c:pt idx="78">
                  <c:v>19</c:v>
                </c:pt>
                <c:pt idx="79">
                  <c:v>10</c:v>
                </c:pt>
                <c:pt idx="80">
                  <c:v>0</c:v>
                </c:pt>
                <c:pt idx="81">
                  <c:v>17</c:v>
                </c:pt>
                <c:pt idx="82">
                  <c:v>0</c:v>
                </c:pt>
                <c:pt idx="83">
                  <c:v>11</c:v>
                </c:pt>
                <c:pt idx="84">
                  <c:v>25</c:v>
                </c:pt>
                <c:pt idx="85">
                  <c:v>25</c:v>
                </c:pt>
                <c:pt idx="86">
                  <c:v>5</c:v>
                </c:pt>
                <c:pt idx="87">
                  <c:v>0</c:v>
                </c:pt>
                <c:pt idx="88">
                  <c:v>13</c:v>
                </c:pt>
                <c:pt idx="89">
                  <c:v>10</c:v>
                </c:pt>
                <c:pt idx="90">
                  <c:v>4</c:v>
                </c:pt>
                <c:pt idx="91">
                  <c:v>4</c:v>
                </c:pt>
                <c:pt idx="92">
                  <c:v>50</c:v>
                </c:pt>
                <c:pt idx="93">
                  <c:v>50</c:v>
                </c:pt>
                <c:pt idx="94">
                  <c:v>16</c:v>
                </c:pt>
                <c:pt idx="95">
                  <c:v>16</c:v>
                </c:pt>
                <c:pt idx="96">
                  <c:v>7</c:v>
                </c:pt>
                <c:pt idx="97">
                  <c:v>8</c:v>
                </c:pt>
                <c:pt idx="98">
                  <c:v>19</c:v>
                </c:pt>
                <c:pt idx="99">
                  <c:v>5</c:v>
                </c:pt>
                <c:pt idx="100">
                  <c:v>4</c:v>
                </c:pt>
                <c:pt idx="101">
                  <c:v>14</c:v>
                </c:pt>
                <c:pt idx="102">
                  <c:v>4</c:v>
                </c:pt>
                <c:pt idx="103">
                  <c:v>4</c:v>
                </c:pt>
                <c:pt idx="104">
                  <c:v>0</c:v>
                </c:pt>
                <c:pt idx="105">
                  <c:v>10</c:v>
                </c:pt>
                <c:pt idx="106">
                  <c:v>15</c:v>
                </c:pt>
                <c:pt idx="107">
                  <c:v>9</c:v>
                </c:pt>
                <c:pt idx="108">
                  <c:v>12</c:v>
                </c:pt>
                <c:pt idx="109">
                  <c:v>7</c:v>
                </c:pt>
                <c:pt idx="110">
                  <c:v>2</c:v>
                </c:pt>
                <c:pt idx="111">
                  <c:v>13</c:v>
                </c:pt>
                <c:pt idx="112">
                  <c:v>6</c:v>
                </c:pt>
                <c:pt idx="113">
                  <c:v>4</c:v>
                </c:pt>
                <c:pt idx="114">
                  <c:v>15</c:v>
                </c:pt>
                <c:pt idx="115">
                  <c:v>10</c:v>
                </c:pt>
                <c:pt idx="116">
                  <c:v>22</c:v>
                </c:pt>
                <c:pt idx="117">
                  <c:v>5</c:v>
                </c:pt>
                <c:pt idx="118">
                  <c:v>12</c:v>
                </c:pt>
                <c:pt idx="119">
                  <c:v>16</c:v>
                </c:pt>
                <c:pt idx="120">
                  <c:v>12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9</c:v>
                </c:pt>
                <c:pt idx="125">
                  <c:v>6</c:v>
                </c:pt>
                <c:pt idx="126">
                  <c:v>5</c:v>
                </c:pt>
                <c:pt idx="127">
                  <c:v>12</c:v>
                </c:pt>
                <c:pt idx="128">
                  <c:v>4</c:v>
                </c:pt>
                <c:pt idx="129">
                  <c:v>22</c:v>
                </c:pt>
                <c:pt idx="130">
                  <c:v>14</c:v>
                </c:pt>
                <c:pt idx="131">
                  <c:v>3</c:v>
                </c:pt>
                <c:pt idx="132">
                  <c:v>0</c:v>
                </c:pt>
                <c:pt idx="133">
                  <c:v>50</c:v>
                </c:pt>
                <c:pt idx="134">
                  <c:v>12</c:v>
                </c:pt>
                <c:pt idx="135">
                  <c:v>6</c:v>
                </c:pt>
                <c:pt idx="136">
                  <c:v>0</c:v>
                </c:pt>
                <c:pt idx="137">
                  <c:v>6</c:v>
                </c:pt>
                <c:pt idx="138">
                  <c:v>12</c:v>
                </c:pt>
                <c:pt idx="139">
                  <c:v>28</c:v>
                </c:pt>
                <c:pt idx="140">
                  <c:v>7</c:v>
                </c:pt>
                <c:pt idx="141">
                  <c:v>1</c:v>
                </c:pt>
                <c:pt idx="142">
                  <c:v>16</c:v>
                </c:pt>
                <c:pt idx="143">
                  <c:v>15</c:v>
                </c:pt>
                <c:pt idx="144">
                  <c:v>13</c:v>
                </c:pt>
                <c:pt idx="145">
                  <c:v>11</c:v>
                </c:pt>
                <c:pt idx="146">
                  <c:v>2</c:v>
                </c:pt>
                <c:pt idx="147">
                  <c:v>10</c:v>
                </c:pt>
                <c:pt idx="148">
                  <c:v>4</c:v>
                </c:pt>
                <c:pt idx="149">
                  <c:v>13</c:v>
                </c:pt>
                <c:pt idx="150">
                  <c:v>2</c:v>
                </c:pt>
                <c:pt idx="151">
                  <c:v>9</c:v>
                </c:pt>
                <c:pt idx="152">
                  <c:v>12</c:v>
                </c:pt>
                <c:pt idx="153">
                  <c:v>3</c:v>
                </c:pt>
                <c:pt idx="154">
                  <c:v>2</c:v>
                </c:pt>
                <c:pt idx="155">
                  <c:v>10</c:v>
                </c:pt>
                <c:pt idx="156">
                  <c:v>17</c:v>
                </c:pt>
                <c:pt idx="157">
                  <c:v>17</c:v>
                </c:pt>
                <c:pt idx="158">
                  <c:v>20</c:v>
                </c:pt>
                <c:pt idx="159">
                  <c:v>25</c:v>
                </c:pt>
                <c:pt idx="160">
                  <c:v>22</c:v>
                </c:pt>
                <c:pt idx="161">
                  <c:v>3</c:v>
                </c:pt>
                <c:pt idx="162">
                  <c:v>0</c:v>
                </c:pt>
                <c:pt idx="163">
                  <c:v>12</c:v>
                </c:pt>
                <c:pt idx="164">
                  <c:v>14</c:v>
                </c:pt>
                <c:pt idx="165">
                  <c:v>19</c:v>
                </c:pt>
                <c:pt idx="166">
                  <c:v>1</c:v>
                </c:pt>
                <c:pt idx="167">
                  <c:v>7</c:v>
                </c:pt>
                <c:pt idx="168">
                  <c:v>0</c:v>
                </c:pt>
                <c:pt idx="169">
                  <c:v>7</c:v>
                </c:pt>
                <c:pt idx="170">
                  <c:v>30</c:v>
                </c:pt>
                <c:pt idx="171">
                  <c:v>4</c:v>
                </c:pt>
                <c:pt idx="172">
                  <c:v>3</c:v>
                </c:pt>
                <c:pt idx="173">
                  <c:v>4</c:v>
                </c:pt>
                <c:pt idx="174">
                  <c:v>18</c:v>
                </c:pt>
                <c:pt idx="175">
                  <c:v>15</c:v>
                </c:pt>
                <c:pt idx="176">
                  <c:v>20</c:v>
                </c:pt>
                <c:pt idx="177">
                  <c:v>3</c:v>
                </c:pt>
                <c:pt idx="178">
                  <c:v>12</c:v>
                </c:pt>
                <c:pt idx="179">
                  <c:v>11</c:v>
                </c:pt>
                <c:pt idx="180">
                  <c:v>12</c:v>
                </c:pt>
                <c:pt idx="181">
                  <c:v>12</c:v>
                </c:pt>
                <c:pt idx="182">
                  <c:v>15</c:v>
                </c:pt>
                <c:pt idx="183">
                  <c:v>7</c:v>
                </c:pt>
                <c:pt idx="184">
                  <c:v>11</c:v>
                </c:pt>
                <c:pt idx="185">
                  <c:v>3</c:v>
                </c:pt>
                <c:pt idx="186">
                  <c:v>19</c:v>
                </c:pt>
                <c:pt idx="187">
                  <c:v>3</c:v>
                </c:pt>
                <c:pt idx="188">
                  <c:v>3</c:v>
                </c:pt>
                <c:pt idx="189">
                  <c:v>4</c:v>
                </c:pt>
                <c:pt idx="190">
                  <c:v>6</c:v>
                </c:pt>
                <c:pt idx="191">
                  <c:v>6</c:v>
                </c:pt>
                <c:pt idx="192">
                  <c:v>3</c:v>
                </c:pt>
                <c:pt idx="193">
                  <c:v>5</c:v>
                </c:pt>
                <c:pt idx="194">
                  <c:v>6</c:v>
                </c:pt>
                <c:pt idx="195">
                  <c:v>6</c:v>
                </c:pt>
                <c:pt idx="196">
                  <c:v>4</c:v>
                </c:pt>
                <c:pt idx="197">
                  <c:v>4</c:v>
                </c:pt>
                <c:pt idx="198">
                  <c:v>10</c:v>
                </c:pt>
                <c:pt idx="199">
                  <c:v>22</c:v>
                </c:pt>
                <c:pt idx="200">
                  <c:v>7</c:v>
                </c:pt>
                <c:pt idx="201">
                  <c:v>12</c:v>
                </c:pt>
                <c:pt idx="202">
                  <c:v>11</c:v>
                </c:pt>
                <c:pt idx="203">
                  <c:v>25</c:v>
                </c:pt>
                <c:pt idx="204">
                  <c:v>12</c:v>
                </c:pt>
                <c:pt idx="205">
                  <c:v>18</c:v>
                </c:pt>
                <c:pt idx="206">
                  <c:v>7</c:v>
                </c:pt>
                <c:pt idx="207">
                  <c:v>9</c:v>
                </c:pt>
                <c:pt idx="208">
                  <c:v>1</c:v>
                </c:pt>
                <c:pt idx="209">
                  <c:v>16</c:v>
                </c:pt>
                <c:pt idx="210">
                  <c:v>30</c:v>
                </c:pt>
                <c:pt idx="211">
                  <c:v>16</c:v>
                </c:pt>
                <c:pt idx="212">
                  <c:v>0</c:v>
                </c:pt>
                <c:pt idx="213">
                  <c:v>12</c:v>
                </c:pt>
                <c:pt idx="214">
                  <c:v>27</c:v>
                </c:pt>
                <c:pt idx="215">
                  <c:v>27</c:v>
                </c:pt>
                <c:pt idx="216">
                  <c:v>0</c:v>
                </c:pt>
                <c:pt idx="217">
                  <c:v>13</c:v>
                </c:pt>
                <c:pt idx="218">
                  <c:v>19</c:v>
                </c:pt>
                <c:pt idx="219">
                  <c:v>9</c:v>
                </c:pt>
                <c:pt idx="220">
                  <c:v>4</c:v>
                </c:pt>
                <c:pt idx="221">
                  <c:v>1</c:v>
                </c:pt>
                <c:pt idx="222">
                  <c:v>4</c:v>
                </c:pt>
                <c:pt idx="223">
                  <c:v>4</c:v>
                </c:pt>
                <c:pt idx="224">
                  <c:v>10</c:v>
                </c:pt>
                <c:pt idx="225">
                  <c:v>6</c:v>
                </c:pt>
                <c:pt idx="226">
                  <c:v>5</c:v>
                </c:pt>
                <c:pt idx="227">
                  <c:v>11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6</c:v>
                </c:pt>
                <c:pt idx="233">
                  <c:v>3</c:v>
                </c:pt>
                <c:pt idx="234">
                  <c:v>14</c:v>
                </c:pt>
                <c:pt idx="235">
                  <c:v>0</c:v>
                </c:pt>
                <c:pt idx="236">
                  <c:v>4</c:v>
                </c:pt>
                <c:pt idx="237">
                  <c:v>6</c:v>
                </c:pt>
                <c:pt idx="238">
                  <c:v>12</c:v>
                </c:pt>
                <c:pt idx="239">
                  <c:v>6</c:v>
                </c:pt>
                <c:pt idx="240">
                  <c:v>3</c:v>
                </c:pt>
                <c:pt idx="241">
                  <c:v>2</c:v>
                </c:pt>
                <c:pt idx="242">
                  <c:v>19</c:v>
                </c:pt>
                <c:pt idx="243">
                  <c:v>42</c:v>
                </c:pt>
                <c:pt idx="244">
                  <c:v>12</c:v>
                </c:pt>
                <c:pt idx="245">
                  <c:v>4</c:v>
                </c:pt>
                <c:pt idx="246">
                  <c:v>19</c:v>
                </c:pt>
                <c:pt idx="247">
                  <c:v>15</c:v>
                </c:pt>
                <c:pt idx="248">
                  <c:v>0</c:v>
                </c:pt>
                <c:pt idx="249">
                  <c:v>3</c:v>
                </c:pt>
                <c:pt idx="250">
                  <c:v>13</c:v>
                </c:pt>
                <c:pt idx="251">
                  <c:v>0</c:v>
                </c:pt>
                <c:pt idx="252">
                  <c:v>3</c:v>
                </c:pt>
                <c:pt idx="253">
                  <c:v>12</c:v>
                </c:pt>
                <c:pt idx="254">
                  <c:v>7</c:v>
                </c:pt>
                <c:pt idx="255">
                  <c:v>7</c:v>
                </c:pt>
                <c:pt idx="256">
                  <c:v>16</c:v>
                </c:pt>
                <c:pt idx="257">
                  <c:v>18</c:v>
                </c:pt>
                <c:pt idx="258">
                  <c:v>1</c:v>
                </c:pt>
                <c:pt idx="259">
                  <c:v>13</c:v>
                </c:pt>
                <c:pt idx="260">
                  <c:v>3</c:v>
                </c:pt>
                <c:pt idx="261">
                  <c:v>1</c:v>
                </c:pt>
                <c:pt idx="262">
                  <c:v>13</c:v>
                </c:pt>
                <c:pt idx="263">
                  <c:v>18</c:v>
                </c:pt>
                <c:pt idx="264">
                  <c:v>22</c:v>
                </c:pt>
                <c:pt idx="265">
                  <c:v>42</c:v>
                </c:pt>
                <c:pt idx="266">
                  <c:v>5</c:v>
                </c:pt>
                <c:pt idx="267">
                  <c:v>5</c:v>
                </c:pt>
                <c:pt idx="268">
                  <c:v>8</c:v>
                </c:pt>
                <c:pt idx="269">
                  <c:v>8</c:v>
                </c:pt>
                <c:pt idx="270">
                  <c:v>6</c:v>
                </c:pt>
                <c:pt idx="271">
                  <c:v>6</c:v>
                </c:pt>
                <c:pt idx="272">
                  <c:v>1</c:v>
                </c:pt>
                <c:pt idx="273">
                  <c:v>22</c:v>
                </c:pt>
                <c:pt idx="274">
                  <c:v>19</c:v>
                </c:pt>
                <c:pt idx="275">
                  <c:v>5</c:v>
                </c:pt>
                <c:pt idx="276">
                  <c:v>15</c:v>
                </c:pt>
                <c:pt idx="277">
                  <c:v>18</c:v>
                </c:pt>
                <c:pt idx="278">
                  <c:v>13</c:v>
                </c:pt>
                <c:pt idx="279">
                  <c:v>12</c:v>
                </c:pt>
                <c:pt idx="280">
                  <c:v>13</c:v>
                </c:pt>
                <c:pt idx="281">
                  <c:v>12</c:v>
                </c:pt>
                <c:pt idx="282">
                  <c:v>12</c:v>
                </c:pt>
                <c:pt idx="283">
                  <c:v>13</c:v>
                </c:pt>
                <c:pt idx="284">
                  <c:v>5</c:v>
                </c:pt>
                <c:pt idx="285">
                  <c:v>7</c:v>
                </c:pt>
                <c:pt idx="286">
                  <c:v>1</c:v>
                </c:pt>
                <c:pt idx="287">
                  <c:v>5</c:v>
                </c:pt>
                <c:pt idx="288">
                  <c:v>5</c:v>
                </c:pt>
                <c:pt idx="289">
                  <c:v>12</c:v>
                </c:pt>
                <c:pt idx="290">
                  <c:v>22</c:v>
                </c:pt>
                <c:pt idx="291">
                  <c:v>22</c:v>
                </c:pt>
                <c:pt idx="292">
                  <c:v>0</c:v>
                </c:pt>
                <c:pt idx="293">
                  <c:v>12</c:v>
                </c:pt>
                <c:pt idx="294">
                  <c:v>10</c:v>
                </c:pt>
                <c:pt idx="295">
                  <c:v>34</c:v>
                </c:pt>
                <c:pt idx="296">
                  <c:v>12</c:v>
                </c:pt>
                <c:pt idx="297">
                  <c:v>12</c:v>
                </c:pt>
                <c:pt idx="298">
                  <c:v>10</c:v>
                </c:pt>
                <c:pt idx="299">
                  <c:v>9</c:v>
                </c:pt>
                <c:pt idx="300">
                  <c:v>9</c:v>
                </c:pt>
                <c:pt idx="301">
                  <c:v>20</c:v>
                </c:pt>
                <c:pt idx="302">
                  <c:v>3</c:v>
                </c:pt>
                <c:pt idx="303">
                  <c:v>9</c:v>
                </c:pt>
                <c:pt idx="304">
                  <c:v>27</c:v>
                </c:pt>
                <c:pt idx="305">
                  <c:v>7</c:v>
                </c:pt>
                <c:pt idx="306">
                  <c:v>18</c:v>
                </c:pt>
                <c:pt idx="307">
                  <c:v>5</c:v>
                </c:pt>
                <c:pt idx="308">
                  <c:v>25</c:v>
                </c:pt>
                <c:pt idx="309">
                  <c:v>25</c:v>
                </c:pt>
                <c:pt idx="310">
                  <c:v>2</c:v>
                </c:pt>
                <c:pt idx="311">
                  <c:v>8</c:v>
                </c:pt>
                <c:pt idx="312">
                  <c:v>3</c:v>
                </c:pt>
                <c:pt idx="313">
                  <c:v>19</c:v>
                </c:pt>
                <c:pt idx="314">
                  <c:v>4</c:v>
                </c:pt>
                <c:pt idx="315">
                  <c:v>6</c:v>
                </c:pt>
                <c:pt idx="316">
                  <c:v>12</c:v>
                </c:pt>
                <c:pt idx="317">
                  <c:v>34</c:v>
                </c:pt>
                <c:pt idx="318">
                  <c:v>7</c:v>
                </c:pt>
                <c:pt idx="319">
                  <c:v>2</c:v>
                </c:pt>
                <c:pt idx="320">
                  <c:v>12</c:v>
                </c:pt>
                <c:pt idx="321">
                  <c:v>1</c:v>
                </c:pt>
                <c:pt idx="322">
                  <c:v>50</c:v>
                </c:pt>
                <c:pt idx="323">
                  <c:v>16</c:v>
                </c:pt>
                <c:pt idx="324">
                  <c:v>18</c:v>
                </c:pt>
                <c:pt idx="325">
                  <c:v>3</c:v>
                </c:pt>
                <c:pt idx="326">
                  <c:v>10</c:v>
                </c:pt>
                <c:pt idx="327">
                  <c:v>10</c:v>
                </c:pt>
                <c:pt idx="328">
                  <c:v>1</c:v>
                </c:pt>
                <c:pt idx="329">
                  <c:v>1</c:v>
                </c:pt>
                <c:pt idx="330">
                  <c:v>4</c:v>
                </c:pt>
                <c:pt idx="331">
                  <c:v>4</c:v>
                </c:pt>
                <c:pt idx="332">
                  <c:v>13</c:v>
                </c:pt>
                <c:pt idx="333">
                  <c:v>2</c:v>
                </c:pt>
                <c:pt idx="334">
                  <c:v>12</c:v>
                </c:pt>
                <c:pt idx="335">
                  <c:v>5</c:v>
                </c:pt>
                <c:pt idx="336">
                  <c:v>12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7</c:v>
                </c:pt>
                <c:pt idx="341">
                  <c:v>16</c:v>
                </c:pt>
                <c:pt idx="342">
                  <c:v>4</c:v>
                </c:pt>
                <c:pt idx="343">
                  <c:v>0</c:v>
                </c:pt>
                <c:pt idx="344">
                  <c:v>11</c:v>
                </c:pt>
                <c:pt idx="345">
                  <c:v>0</c:v>
                </c:pt>
                <c:pt idx="346">
                  <c:v>11</c:v>
                </c:pt>
                <c:pt idx="347">
                  <c:v>27</c:v>
                </c:pt>
                <c:pt idx="348">
                  <c:v>1</c:v>
                </c:pt>
                <c:pt idx="349">
                  <c:v>12</c:v>
                </c:pt>
                <c:pt idx="350">
                  <c:v>19</c:v>
                </c:pt>
                <c:pt idx="351">
                  <c:v>4</c:v>
                </c:pt>
                <c:pt idx="352">
                  <c:v>4</c:v>
                </c:pt>
                <c:pt idx="353">
                  <c:v>7</c:v>
                </c:pt>
                <c:pt idx="354">
                  <c:v>15</c:v>
                </c:pt>
                <c:pt idx="355">
                  <c:v>5</c:v>
                </c:pt>
                <c:pt idx="356">
                  <c:v>11</c:v>
                </c:pt>
                <c:pt idx="357">
                  <c:v>10</c:v>
                </c:pt>
                <c:pt idx="358">
                  <c:v>16</c:v>
                </c:pt>
                <c:pt idx="359">
                  <c:v>12</c:v>
                </c:pt>
                <c:pt idx="360">
                  <c:v>22</c:v>
                </c:pt>
                <c:pt idx="361">
                  <c:v>50</c:v>
                </c:pt>
                <c:pt idx="362">
                  <c:v>18</c:v>
                </c:pt>
                <c:pt idx="363">
                  <c:v>5</c:v>
                </c:pt>
                <c:pt idx="364">
                  <c:v>3</c:v>
                </c:pt>
                <c:pt idx="365">
                  <c:v>5</c:v>
                </c:pt>
                <c:pt idx="366">
                  <c:v>11</c:v>
                </c:pt>
                <c:pt idx="367">
                  <c:v>16</c:v>
                </c:pt>
                <c:pt idx="368">
                  <c:v>0</c:v>
                </c:pt>
                <c:pt idx="369">
                  <c:v>12</c:v>
                </c:pt>
                <c:pt idx="370">
                  <c:v>20</c:v>
                </c:pt>
                <c:pt idx="371">
                  <c:v>13</c:v>
                </c:pt>
                <c:pt idx="372">
                  <c:v>21</c:v>
                </c:pt>
                <c:pt idx="373">
                  <c:v>22</c:v>
                </c:pt>
                <c:pt idx="374">
                  <c:v>5</c:v>
                </c:pt>
                <c:pt idx="375">
                  <c:v>3</c:v>
                </c:pt>
                <c:pt idx="376">
                  <c:v>22</c:v>
                </c:pt>
                <c:pt idx="377">
                  <c:v>25</c:v>
                </c:pt>
                <c:pt idx="378">
                  <c:v>12</c:v>
                </c:pt>
                <c:pt idx="379">
                  <c:v>20</c:v>
                </c:pt>
                <c:pt idx="380">
                  <c:v>12</c:v>
                </c:pt>
                <c:pt idx="381">
                  <c:v>7</c:v>
                </c:pt>
                <c:pt idx="382">
                  <c:v>34</c:v>
                </c:pt>
                <c:pt idx="383">
                  <c:v>12</c:v>
                </c:pt>
                <c:pt idx="384">
                  <c:v>22</c:v>
                </c:pt>
                <c:pt idx="385">
                  <c:v>10</c:v>
                </c:pt>
                <c:pt idx="386">
                  <c:v>7</c:v>
                </c:pt>
                <c:pt idx="387">
                  <c:v>25</c:v>
                </c:pt>
                <c:pt idx="388">
                  <c:v>12</c:v>
                </c:pt>
                <c:pt idx="389">
                  <c:v>12</c:v>
                </c:pt>
                <c:pt idx="390">
                  <c:v>42</c:v>
                </c:pt>
                <c:pt idx="391">
                  <c:v>12</c:v>
                </c:pt>
                <c:pt idx="392">
                  <c:v>11</c:v>
                </c:pt>
                <c:pt idx="393">
                  <c:v>12</c:v>
                </c:pt>
                <c:pt idx="394">
                  <c:v>12</c:v>
                </c:pt>
                <c:pt idx="395">
                  <c:v>20</c:v>
                </c:pt>
                <c:pt idx="396">
                  <c:v>0</c:v>
                </c:pt>
                <c:pt idx="397">
                  <c:v>6</c:v>
                </c:pt>
                <c:pt idx="398">
                  <c:v>6</c:v>
                </c:pt>
                <c:pt idx="399">
                  <c:v>15</c:v>
                </c:pt>
                <c:pt idx="400">
                  <c:v>3</c:v>
                </c:pt>
                <c:pt idx="401">
                  <c:v>12</c:v>
                </c:pt>
                <c:pt idx="402">
                  <c:v>18</c:v>
                </c:pt>
                <c:pt idx="403">
                  <c:v>0</c:v>
                </c:pt>
                <c:pt idx="404">
                  <c:v>0</c:v>
                </c:pt>
                <c:pt idx="405">
                  <c:v>3</c:v>
                </c:pt>
                <c:pt idx="406">
                  <c:v>12</c:v>
                </c:pt>
                <c:pt idx="407">
                  <c:v>4</c:v>
                </c:pt>
                <c:pt idx="408">
                  <c:v>4</c:v>
                </c:pt>
                <c:pt idx="409">
                  <c:v>6</c:v>
                </c:pt>
                <c:pt idx="410">
                  <c:v>5</c:v>
                </c:pt>
                <c:pt idx="411">
                  <c:v>10</c:v>
                </c:pt>
                <c:pt idx="412">
                  <c:v>23</c:v>
                </c:pt>
                <c:pt idx="413">
                  <c:v>22</c:v>
                </c:pt>
                <c:pt idx="414">
                  <c:v>1</c:v>
                </c:pt>
                <c:pt idx="415">
                  <c:v>3</c:v>
                </c:pt>
                <c:pt idx="416">
                  <c:v>10</c:v>
                </c:pt>
                <c:pt idx="417">
                  <c:v>41</c:v>
                </c:pt>
                <c:pt idx="418">
                  <c:v>19</c:v>
                </c:pt>
                <c:pt idx="419">
                  <c:v>1</c:v>
                </c:pt>
                <c:pt idx="420">
                  <c:v>12</c:v>
                </c:pt>
                <c:pt idx="421">
                  <c:v>3</c:v>
                </c:pt>
                <c:pt idx="422">
                  <c:v>13</c:v>
                </c:pt>
                <c:pt idx="423">
                  <c:v>22</c:v>
                </c:pt>
                <c:pt idx="424">
                  <c:v>2</c:v>
                </c:pt>
                <c:pt idx="425">
                  <c:v>13</c:v>
                </c:pt>
                <c:pt idx="426">
                  <c:v>12</c:v>
                </c:pt>
                <c:pt idx="427">
                  <c:v>19</c:v>
                </c:pt>
                <c:pt idx="428">
                  <c:v>22</c:v>
                </c:pt>
                <c:pt idx="429">
                  <c:v>9</c:v>
                </c:pt>
                <c:pt idx="430">
                  <c:v>20</c:v>
                </c:pt>
                <c:pt idx="431">
                  <c:v>12</c:v>
                </c:pt>
                <c:pt idx="432">
                  <c:v>1</c:v>
                </c:pt>
                <c:pt idx="433">
                  <c:v>7</c:v>
                </c:pt>
                <c:pt idx="434">
                  <c:v>9</c:v>
                </c:pt>
                <c:pt idx="435">
                  <c:v>5</c:v>
                </c:pt>
                <c:pt idx="436">
                  <c:v>5</c:v>
                </c:pt>
                <c:pt idx="437">
                  <c:v>9</c:v>
                </c:pt>
                <c:pt idx="438">
                  <c:v>11</c:v>
                </c:pt>
                <c:pt idx="439">
                  <c:v>12</c:v>
                </c:pt>
                <c:pt idx="440">
                  <c:v>113</c:v>
                </c:pt>
                <c:pt idx="441">
                  <c:v>20</c:v>
                </c:pt>
                <c:pt idx="442">
                  <c:v>4</c:v>
                </c:pt>
                <c:pt idx="443">
                  <c:v>11</c:v>
                </c:pt>
                <c:pt idx="444">
                  <c:v>9</c:v>
                </c:pt>
                <c:pt idx="445">
                  <c:v>5</c:v>
                </c:pt>
                <c:pt idx="446">
                  <c:v>3</c:v>
                </c:pt>
                <c:pt idx="447">
                  <c:v>5</c:v>
                </c:pt>
                <c:pt idx="448">
                  <c:v>22</c:v>
                </c:pt>
                <c:pt idx="449">
                  <c:v>11</c:v>
                </c:pt>
                <c:pt idx="450">
                  <c:v>10</c:v>
                </c:pt>
                <c:pt idx="451">
                  <c:v>0</c:v>
                </c:pt>
                <c:pt idx="452">
                  <c:v>11</c:v>
                </c:pt>
                <c:pt idx="453">
                  <c:v>14</c:v>
                </c:pt>
                <c:pt idx="454">
                  <c:v>15</c:v>
                </c:pt>
                <c:pt idx="455">
                  <c:v>11</c:v>
                </c:pt>
                <c:pt idx="456">
                  <c:v>1</c:v>
                </c:pt>
                <c:pt idx="457">
                  <c:v>5</c:v>
                </c:pt>
                <c:pt idx="458">
                  <c:v>16</c:v>
                </c:pt>
                <c:pt idx="459">
                  <c:v>15</c:v>
                </c:pt>
                <c:pt idx="460">
                  <c:v>7</c:v>
                </c:pt>
                <c:pt idx="461">
                  <c:v>6</c:v>
                </c:pt>
                <c:pt idx="462">
                  <c:v>3</c:v>
                </c:pt>
                <c:pt idx="463">
                  <c:v>8</c:v>
                </c:pt>
                <c:pt idx="464">
                  <c:v>0</c:v>
                </c:pt>
                <c:pt idx="465">
                  <c:v>16</c:v>
                </c:pt>
                <c:pt idx="466">
                  <c:v>1</c:v>
                </c:pt>
                <c:pt idx="467">
                  <c:v>11</c:v>
                </c:pt>
                <c:pt idx="468">
                  <c:v>11</c:v>
                </c:pt>
                <c:pt idx="469">
                  <c:v>5</c:v>
                </c:pt>
                <c:pt idx="470">
                  <c:v>23</c:v>
                </c:pt>
                <c:pt idx="471">
                  <c:v>6</c:v>
                </c:pt>
                <c:pt idx="472">
                  <c:v>6</c:v>
                </c:pt>
                <c:pt idx="473">
                  <c:v>22</c:v>
                </c:pt>
                <c:pt idx="474">
                  <c:v>1</c:v>
                </c:pt>
                <c:pt idx="475">
                  <c:v>6</c:v>
                </c:pt>
                <c:pt idx="476">
                  <c:v>3</c:v>
                </c:pt>
                <c:pt idx="477">
                  <c:v>5</c:v>
                </c:pt>
                <c:pt idx="478">
                  <c:v>21</c:v>
                </c:pt>
                <c:pt idx="479">
                  <c:v>21</c:v>
                </c:pt>
                <c:pt idx="480">
                  <c:v>42</c:v>
                </c:pt>
                <c:pt idx="481">
                  <c:v>42</c:v>
                </c:pt>
                <c:pt idx="482">
                  <c:v>13</c:v>
                </c:pt>
                <c:pt idx="483">
                  <c:v>27</c:v>
                </c:pt>
                <c:pt idx="484">
                  <c:v>0</c:v>
                </c:pt>
                <c:pt idx="485">
                  <c:v>4</c:v>
                </c:pt>
                <c:pt idx="486">
                  <c:v>12</c:v>
                </c:pt>
                <c:pt idx="487">
                  <c:v>6</c:v>
                </c:pt>
                <c:pt idx="488">
                  <c:v>12</c:v>
                </c:pt>
                <c:pt idx="489">
                  <c:v>12</c:v>
                </c:pt>
                <c:pt idx="490">
                  <c:v>1</c:v>
                </c:pt>
                <c:pt idx="491">
                  <c:v>15</c:v>
                </c:pt>
                <c:pt idx="492">
                  <c:v>7</c:v>
                </c:pt>
                <c:pt idx="493">
                  <c:v>12</c:v>
                </c:pt>
                <c:pt idx="494">
                  <c:v>15</c:v>
                </c:pt>
                <c:pt idx="495">
                  <c:v>0</c:v>
                </c:pt>
                <c:pt idx="496">
                  <c:v>30</c:v>
                </c:pt>
                <c:pt idx="497">
                  <c:v>18</c:v>
                </c:pt>
                <c:pt idx="498">
                  <c:v>22</c:v>
                </c:pt>
                <c:pt idx="499">
                  <c:v>34</c:v>
                </c:pt>
                <c:pt idx="500">
                  <c:v>5</c:v>
                </c:pt>
                <c:pt idx="501">
                  <c:v>3</c:v>
                </c:pt>
                <c:pt idx="502">
                  <c:v>11</c:v>
                </c:pt>
                <c:pt idx="503">
                  <c:v>6</c:v>
                </c:pt>
                <c:pt idx="504">
                  <c:v>9</c:v>
                </c:pt>
                <c:pt idx="505">
                  <c:v>17</c:v>
                </c:pt>
                <c:pt idx="506">
                  <c:v>37</c:v>
                </c:pt>
                <c:pt idx="507">
                  <c:v>14</c:v>
                </c:pt>
                <c:pt idx="508">
                  <c:v>4</c:v>
                </c:pt>
                <c:pt idx="509">
                  <c:v>10</c:v>
                </c:pt>
                <c:pt idx="510">
                  <c:v>10</c:v>
                </c:pt>
                <c:pt idx="511">
                  <c:v>28</c:v>
                </c:pt>
                <c:pt idx="512">
                  <c:v>7</c:v>
                </c:pt>
                <c:pt idx="513">
                  <c:v>0</c:v>
                </c:pt>
                <c:pt idx="514">
                  <c:v>13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5</c:v>
                </c:pt>
                <c:pt idx="519">
                  <c:v>5</c:v>
                </c:pt>
                <c:pt idx="520">
                  <c:v>7</c:v>
                </c:pt>
                <c:pt idx="521">
                  <c:v>16</c:v>
                </c:pt>
                <c:pt idx="522">
                  <c:v>0</c:v>
                </c:pt>
                <c:pt idx="523">
                  <c:v>21</c:v>
                </c:pt>
                <c:pt idx="524">
                  <c:v>13</c:v>
                </c:pt>
                <c:pt idx="525">
                  <c:v>14</c:v>
                </c:pt>
                <c:pt idx="526">
                  <c:v>7</c:v>
                </c:pt>
                <c:pt idx="527">
                  <c:v>7</c:v>
                </c:pt>
                <c:pt idx="528">
                  <c:v>11</c:v>
                </c:pt>
                <c:pt idx="529">
                  <c:v>11</c:v>
                </c:pt>
                <c:pt idx="530">
                  <c:v>11</c:v>
                </c:pt>
                <c:pt idx="531">
                  <c:v>7</c:v>
                </c:pt>
                <c:pt idx="532">
                  <c:v>5</c:v>
                </c:pt>
                <c:pt idx="533">
                  <c:v>19</c:v>
                </c:pt>
                <c:pt idx="534">
                  <c:v>6</c:v>
                </c:pt>
                <c:pt idx="535">
                  <c:v>6</c:v>
                </c:pt>
                <c:pt idx="536">
                  <c:v>5</c:v>
                </c:pt>
                <c:pt idx="537">
                  <c:v>25</c:v>
                </c:pt>
                <c:pt idx="538">
                  <c:v>5</c:v>
                </c:pt>
                <c:pt idx="539">
                  <c:v>19</c:v>
                </c:pt>
                <c:pt idx="540">
                  <c:v>30</c:v>
                </c:pt>
                <c:pt idx="541">
                  <c:v>14</c:v>
                </c:pt>
                <c:pt idx="542">
                  <c:v>4</c:v>
                </c:pt>
                <c:pt idx="543">
                  <c:v>11</c:v>
                </c:pt>
                <c:pt idx="544">
                  <c:v>12</c:v>
                </c:pt>
                <c:pt idx="545">
                  <c:v>12</c:v>
                </c:pt>
                <c:pt idx="546">
                  <c:v>13</c:v>
                </c:pt>
                <c:pt idx="547">
                  <c:v>7</c:v>
                </c:pt>
                <c:pt idx="548">
                  <c:v>1</c:v>
                </c:pt>
                <c:pt idx="549">
                  <c:v>7</c:v>
                </c:pt>
                <c:pt idx="550">
                  <c:v>12</c:v>
                </c:pt>
                <c:pt idx="551">
                  <c:v>0</c:v>
                </c:pt>
                <c:pt idx="552">
                  <c:v>0</c:v>
                </c:pt>
                <c:pt idx="553">
                  <c:v>8</c:v>
                </c:pt>
                <c:pt idx="554">
                  <c:v>5</c:v>
                </c:pt>
                <c:pt idx="555">
                  <c:v>12</c:v>
                </c:pt>
                <c:pt idx="556">
                  <c:v>12</c:v>
                </c:pt>
                <c:pt idx="557">
                  <c:v>50</c:v>
                </c:pt>
                <c:pt idx="558">
                  <c:v>1</c:v>
                </c:pt>
                <c:pt idx="559">
                  <c:v>5</c:v>
                </c:pt>
                <c:pt idx="560">
                  <c:v>0</c:v>
                </c:pt>
                <c:pt idx="561">
                  <c:v>19</c:v>
                </c:pt>
                <c:pt idx="562">
                  <c:v>4</c:v>
                </c:pt>
                <c:pt idx="563">
                  <c:v>2</c:v>
                </c:pt>
                <c:pt idx="564">
                  <c:v>12</c:v>
                </c:pt>
                <c:pt idx="565">
                  <c:v>27</c:v>
                </c:pt>
                <c:pt idx="566">
                  <c:v>14</c:v>
                </c:pt>
                <c:pt idx="567">
                  <c:v>42</c:v>
                </c:pt>
                <c:pt idx="568">
                  <c:v>12</c:v>
                </c:pt>
                <c:pt idx="569">
                  <c:v>16</c:v>
                </c:pt>
                <c:pt idx="570">
                  <c:v>3</c:v>
                </c:pt>
                <c:pt idx="571">
                  <c:v>10</c:v>
                </c:pt>
                <c:pt idx="572">
                  <c:v>19</c:v>
                </c:pt>
                <c:pt idx="573">
                  <c:v>14</c:v>
                </c:pt>
                <c:pt idx="574">
                  <c:v>14</c:v>
                </c:pt>
                <c:pt idx="575">
                  <c:v>18</c:v>
                </c:pt>
                <c:pt idx="576">
                  <c:v>22</c:v>
                </c:pt>
                <c:pt idx="577">
                  <c:v>11</c:v>
                </c:pt>
                <c:pt idx="578">
                  <c:v>8</c:v>
                </c:pt>
                <c:pt idx="579">
                  <c:v>3</c:v>
                </c:pt>
                <c:pt idx="580">
                  <c:v>2</c:v>
                </c:pt>
                <c:pt idx="581">
                  <c:v>13</c:v>
                </c:pt>
                <c:pt idx="582">
                  <c:v>0</c:v>
                </c:pt>
                <c:pt idx="583">
                  <c:v>3</c:v>
                </c:pt>
                <c:pt idx="584">
                  <c:v>17</c:v>
                </c:pt>
                <c:pt idx="585">
                  <c:v>30</c:v>
                </c:pt>
                <c:pt idx="586">
                  <c:v>18</c:v>
                </c:pt>
                <c:pt idx="587">
                  <c:v>8</c:v>
                </c:pt>
                <c:pt idx="588">
                  <c:v>7</c:v>
                </c:pt>
                <c:pt idx="589">
                  <c:v>7</c:v>
                </c:pt>
                <c:pt idx="590">
                  <c:v>113</c:v>
                </c:pt>
                <c:pt idx="591">
                  <c:v>15</c:v>
                </c:pt>
                <c:pt idx="592">
                  <c:v>6</c:v>
                </c:pt>
                <c:pt idx="593">
                  <c:v>8</c:v>
                </c:pt>
                <c:pt idx="594">
                  <c:v>3</c:v>
                </c:pt>
                <c:pt idx="595">
                  <c:v>12</c:v>
                </c:pt>
                <c:pt idx="596">
                  <c:v>3</c:v>
                </c:pt>
                <c:pt idx="597">
                  <c:v>4</c:v>
                </c:pt>
                <c:pt idx="598">
                  <c:v>18</c:v>
                </c:pt>
                <c:pt idx="599">
                  <c:v>3</c:v>
                </c:pt>
                <c:pt idx="600">
                  <c:v>13</c:v>
                </c:pt>
                <c:pt idx="601">
                  <c:v>0</c:v>
                </c:pt>
                <c:pt idx="602">
                  <c:v>12</c:v>
                </c:pt>
                <c:pt idx="603">
                  <c:v>14</c:v>
                </c:pt>
                <c:pt idx="604">
                  <c:v>8</c:v>
                </c:pt>
                <c:pt idx="605">
                  <c:v>9</c:v>
                </c:pt>
                <c:pt idx="606">
                  <c:v>4</c:v>
                </c:pt>
                <c:pt idx="607">
                  <c:v>19</c:v>
                </c:pt>
                <c:pt idx="608">
                  <c:v>7</c:v>
                </c:pt>
                <c:pt idx="609">
                  <c:v>1</c:v>
                </c:pt>
                <c:pt idx="610">
                  <c:v>11</c:v>
                </c:pt>
                <c:pt idx="611">
                  <c:v>22</c:v>
                </c:pt>
                <c:pt idx="612">
                  <c:v>18</c:v>
                </c:pt>
                <c:pt idx="613">
                  <c:v>13</c:v>
                </c:pt>
                <c:pt idx="614">
                  <c:v>14</c:v>
                </c:pt>
                <c:pt idx="615">
                  <c:v>14</c:v>
                </c:pt>
                <c:pt idx="616">
                  <c:v>7</c:v>
                </c:pt>
                <c:pt idx="617">
                  <c:v>22</c:v>
                </c:pt>
                <c:pt idx="618">
                  <c:v>13</c:v>
                </c:pt>
                <c:pt idx="619">
                  <c:v>11</c:v>
                </c:pt>
                <c:pt idx="620">
                  <c:v>19</c:v>
                </c:pt>
                <c:pt idx="621">
                  <c:v>1</c:v>
                </c:pt>
                <c:pt idx="622">
                  <c:v>17</c:v>
                </c:pt>
                <c:pt idx="623">
                  <c:v>11</c:v>
                </c:pt>
                <c:pt idx="624">
                  <c:v>19</c:v>
                </c:pt>
                <c:pt idx="625">
                  <c:v>42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12</c:v>
                </c:pt>
                <c:pt idx="630">
                  <c:v>14</c:v>
                </c:pt>
                <c:pt idx="631">
                  <c:v>6</c:v>
                </c:pt>
                <c:pt idx="632">
                  <c:v>12</c:v>
                </c:pt>
                <c:pt idx="633">
                  <c:v>13</c:v>
                </c:pt>
                <c:pt idx="634">
                  <c:v>42</c:v>
                </c:pt>
                <c:pt idx="635">
                  <c:v>4</c:v>
                </c:pt>
                <c:pt idx="636">
                  <c:v>12</c:v>
                </c:pt>
                <c:pt idx="637">
                  <c:v>6</c:v>
                </c:pt>
                <c:pt idx="638">
                  <c:v>13</c:v>
                </c:pt>
                <c:pt idx="639">
                  <c:v>12</c:v>
                </c:pt>
                <c:pt idx="640">
                  <c:v>5</c:v>
                </c:pt>
                <c:pt idx="641">
                  <c:v>12</c:v>
                </c:pt>
                <c:pt idx="642">
                  <c:v>15</c:v>
                </c:pt>
                <c:pt idx="643">
                  <c:v>15</c:v>
                </c:pt>
                <c:pt idx="644">
                  <c:v>12</c:v>
                </c:pt>
                <c:pt idx="645">
                  <c:v>12</c:v>
                </c:pt>
                <c:pt idx="646">
                  <c:v>15</c:v>
                </c:pt>
                <c:pt idx="647">
                  <c:v>0</c:v>
                </c:pt>
                <c:pt idx="648">
                  <c:v>8</c:v>
                </c:pt>
                <c:pt idx="649">
                  <c:v>22</c:v>
                </c:pt>
                <c:pt idx="650">
                  <c:v>19</c:v>
                </c:pt>
                <c:pt idx="651">
                  <c:v>11</c:v>
                </c:pt>
                <c:pt idx="652">
                  <c:v>4</c:v>
                </c:pt>
                <c:pt idx="653">
                  <c:v>16</c:v>
                </c:pt>
                <c:pt idx="654">
                  <c:v>30</c:v>
                </c:pt>
                <c:pt idx="655">
                  <c:v>25</c:v>
                </c:pt>
                <c:pt idx="656">
                  <c:v>10</c:v>
                </c:pt>
                <c:pt idx="657">
                  <c:v>18</c:v>
                </c:pt>
                <c:pt idx="658">
                  <c:v>13</c:v>
                </c:pt>
                <c:pt idx="659">
                  <c:v>11</c:v>
                </c:pt>
                <c:pt idx="660">
                  <c:v>5</c:v>
                </c:pt>
                <c:pt idx="661">
                  <c:v>13</c:v>
                </c:pt>
                <c:pt idx="662">
                  <c:v>8</c:v>
                </c:pt>
                <c:pt idx="663">
                  <c:v>6</c:v>
                </c:pt>
                <c:pt idx="664">
                  <c:v>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389850"/>
        <c:axId val="476055472"/>
      </c:scatterChart>
      <c:valAx>
        <c:axId val="24138985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6055472"/>
        <c:crosses val="autoZero"/>
        <c:crossBetween val="midCat"/>
      </c:valAx>
      <c:valAx>
        <c:axId val="47605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138985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Finding Potential Customer for Promocollection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Lie Zhou</a:t>
            </a:r>
            <a:endParaRPr lang="en-US" altLang="zh-CN"/>
          </a:p>
          <a:p>
            <a:r>
              <a:rPr lang="en-US" altLang="zh-CN"/>
              <a:t>Warehouse assistant</a:t>
            </a:r>
            <a:endParaRPr lang="en-US" altLang="zh-CN"/>
          </a:p>
          <a:p>
            <a:r>
              <a:rPr lang="en-US" altLang="zh-CN"/>
              <a:t>Promocollection Pty Australia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  <a:p>
            <a:r>
              <a:rPr lang="en-US" altLang="zh-CN"/>
              <a:t>Data acquistion and cleaning</a:t>
            </a:r>
            <a:endParaRPr lang="en-US" altLang="zh-CN"/>
          </a:p>
          <a:p>
            <a:r>
              <a:rPr lang="en-US" altLang="zh-CN"/>
              <a:t>Regression model</a:t>
            </a:r>
            <a:endParaRPr lang="en-US" altLang="zh-CN"/>
          </a:p>
          <a:p>
            <a:r>
              <a:rPr lang="en-US" altLang="zh-CN"/>
              <a:t>Cluster analysis</a:t>
            </a:r>
            <a:endParaRPr lang="en-US" altLang="zh-CN"/>
          </a:p>
          <a:p>
            <a:r>
              <a:rPr lang="en-US" altLang="zh-CN"/>
              <a:t>Cluster map with patient</a:t>
            </a:r>
            <a:endParaRPr lang="en-US" altLang="zh-CN"/>
          </a:p>
          <a:p>
            <a:r>
              <a:rPr lang="en-US" altLang="zh-CN"/>
              <a:t>Conclusion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Why this project is important?</a:t>
            </a:r>
            <a:endParaRPr lang="en-US" altLang="zh-CN"/>
          </a:p>
          <a:p>
            <a:pPr lvl="1"/>
            <a:r>
              <a:rPr lang="en-US" altLang="zh-CN"/>
              <a:t>COVID-19 pandemic still exist</a:t>
            </a:r>
            <a:endParaRPr lang="en-US" altLang="zh-CN"/>
          </a:p>
          <a:p>
            <a:pPr lvl="1"/>
            <a:r>
              <a:rPr lang="en-US" altLang="zh-CN"/>
              <a:t>Warehouse overload with promotion goods</a:t>
            </a:r>
            <a:endParaRPr lang="en-US" altLang="zh-CN"/>
          </a:p>
          <a:p>
            <a:pPr lvl="1"/>
            <a:r>
              <a:rPr lang="en-US" altLang="zh-CN"/>
              <a:t>Re-opening restaurant facing threat from crowd people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Method for this project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Web scraping data collection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K-Mean Clustering analysis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Statistical correlation study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acquistion and cleaning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Demographic data for suburbs in Sydney (Population, age groups)</a:t>
            </a:r>
            <a:endParaRPr lang="en-US" altLang="zh-CN"/>
          </a:p>
          <a:p>
            <a:r>
              <a:rPr lang="en-US" altLang="zh-CN"/>
              <a:t>Geographic data for suburbs in Sydney (Coordinates)</a:t>
            </a:r>
            <a:endParaRPr lang="en-US" altLang="zh-CN"/>
          </a:p>
          <a:p>
            <a:r>
              <a:rPr lang="en-US" altLang="zh-CN"/>
              <a:t>Existed COVID-19 patient in Sydney (suburb, age group)</a:t>
            </a:r>
            <a:endParaRPr lang="en-US" altLang="zh-CN"/>
          </a:p>
          <a:p>
            <a:r>
              <a:rPr lang="en-US" altLang="zh-CN"/>
              <a:t>Venues for suburbs in Sydney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Regression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38750" cy="4351655"/>
          </a:xfrm>
        </p:spPr>
        <p:txBody>
          <a:bodyPr/>
          <a:p>
            <a:r>
              <a:rPr lang="en-US" altLang="zh-CN"/>
              <a:t>Regression model suggest that there exist no linear relation between COVID-19 patient and population.</a:t>
            </a:r>
            <a:endParaRPr lang="en-US" altLang="zh-CN"/>
          </a:p>
          <a:p>
            <a:r>
              <a:rPr lang="en-US" altLang="zh-CN"/>
              <a:t>COVID-19 patient age group distribution suggest that adults(20~39) are as vulnerable to the virus as  seniors(60+)</a:t>
            </a:r>
            <a:endParaRPr lang="en-US" altLang="zh-CN"/>
          </a:p>
        </p:txBody>
      </p:sp>
      <p:graphicFrame>
        <p:nvGraphicFramePr>
          <p:cNvPr id="4" name="图表 3"/>
          <p:cNvGraphicFramePr/>
          <p:nvPr/>
        </p:nvGraphicFramePr>
        <p:xfrm>
          <a:off x="6628765" y="5276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6530" cy="4351655"/>
          </a:xfrm>
        </p:spPr>
        <p:txBody>
          <a:bodyPr/>
          <a:p>
            <a:r>
              <a:rPr lang="en-US" altLang="zh-CN"/>
              <a:t>Select top 10 venues </a:t>
            </a:r>
            <a:endParaRPr lang="en-US" altLang="zh-CN"/>
          </a:p>
          <a:p>
            <a:r>
              <a:rPr lang="en-US" altLang="zh-CN"/>
              <a:t>Set up 4 clusters</a:t>
            </a:r>
            <a:endParaRPr lang="en-US" altLang="zh-CN"/>
          </a:p>
          <a:p>
            <a:r>
              <a:rPr lang="en-US" altLang="zh-CN"/>
              <a:t>K-mean based on venues</a:t>
            </a:r>
            <a:endParaRPr lang="en-US" altLang="zh-CN"/>
          </a:p>
          <a:p>
            <a:r>
              <a:rPr lang="en-US" altLang="zh-CN"/>
              <a:t>5 clusters in total</a:t>
            </a:r>
            <a:endParaRPr lang="en-US" altLang="zh-CN"/>
          </a:p>
          <a:p>
            <a:r>
              <a:rPr lang="en-US" altLang="zh-CN"/>
              <a:t>cluster 3 contains more restaurant</a:t>
            </a:r>
            <a:endParaRPr lang="en-US" altLang="zh-CN"/>
          </a:p>
        </p:txBody>
      </p:sp>
      <p:pic>
        <p:nvPicPr>
          <p:cNvPr id="4" name="图片 3" descr="top 10 venu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0920" y="1626870"/>
            <a:ext cx="7105650" cy="3920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 map with patient</a:t>
            </a:r>
            <a:endParaRPr lang="en-US" altLang="zh-CN"/>
          </a:p>
        </p:txBody>
      </p:sp>
      <p:pic>
        <p:nvPicPr>
          <p:cNvPr id="4" name="内容占位符 3" descr="cluster_with_patient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3980" y="1825625"/>
            <a:ext cx="43827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Selected 7 suburbs for analysis</a:t>
            </a:r>
            <a:endParaRPr lang="en-US" altLang="zh-CN"/>
          </a:p>
          <a:p>
            <a:r>
              <a:rPr lang="en-US" altLang="zh-CN"/>
              <a:t>Girraween, Llandilo, and Pemulwuy have no restaurant</a:t>
            </a:r>
            <a:endParaRPr lang="en-US" altLang="zh-CN"/>
          </a:p>
          <a:p>
            <a:r>
              <a:rPr lang="en-US" altLang="zh-CN"/>
              <a:t>Mosman and Queens park only have a few restaurants</a:t>
            </a:r>
            <a:endParaRPr lang="en-US" altLang="zh-CN"/>
          </a:p>
          <a:p>
            <a:r>
              <a:rPr lang="en-US" altLang="zh-CN"/>
              <a:t>Bondi and Tamarama have more restaurants and COVID-19 patients compares to other suburbs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690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WPS 演示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2020-06-28T11:03:00Z</dcterms:created>
  <dcterms:modified xsi:type="dcterms:W3CDTF">2020-06-28T11:27:30Z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