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242B6-2BA0-0E83-3798-9F70AFFEB881}" v="27" dt="2023-07-13T02:14:01.541"/>
    <p1510:client id="{811D08B0-57AF-3BFE-7D7A-07433F2DE3E8}" v="833" dt="2023-07-13T04:05:5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41" autoAdjust="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pPr rtl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pPr rt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074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7634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568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387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56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4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433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311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982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568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071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19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pPr rtl="0"/>
              <a:t>13/07/2023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xmlns="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r>
              <a:rPr lang="en-GB" sz="4400" dirty="0">
                <a:solidFill>
                  <a:srgbClr val="D8D8D8"/>
                </a:solidFill>
                <a:latin typeface="Candara"/>
              </a:rPr>
              <a:t>MIPS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Arial"/>
                <a:cs typeface="Arial"/>
              </a:rPr>
              <a:t>Microprocessor without Interlocked Pipelined Stages</a:t>
            </a:r>
            <a:endParaRPr lang="en-GB" dirty="0">
              <a:solidFill>
                <a:srgbClr val="D8D8D8"/>
              </a:solidFill>
              <a:latin typeface="Candar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282B-5A43-83C0-3DAF-891A6149C1E7}"/>
              </a:ext>
            </a:extLst>
          </p:cNvPr>
          <p:cNvSpPr txBox="1"/>
          <p:nvPr/>
        </p:nvSpPr>
        <p:spPr>
          <a:xfrm>
            <a:off x="8852371" y="5635037"/>
            <a:ext cx="2709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Toporas</a:t>
            </a:r>
            <a:r>
              <a:rPr lang="en-US" dirty="0"/>
              <a:t> Tudor Andrei</a:t>
            </a:r>
          </a:p>
        </p:txBody>
      </p:sp>
    </p:spTree>
    <p:extLst>
      <p:ext uri="{BB962C8B-B14F-4D97-AF65-F5344CB8AC3E}">
        <p14:creationId xmlns:p14="http://schemas.microsoft.com/office/powerpoint/2010/main" xmlns="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EF9755A0-540B-5AA6-0C51-5FAFE120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938"/>
          </a:xfrm>
        </p:spPr>
        <p:txBody>
          <a:bodyPr anchor="t">
            <a:normAutofit/>
          </a:bodyPr>
          <a:lstStyle/>
          <a:p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executat</a:t>
            </a:r>
          </a:p>
        </p:txBody>
      </p:sp>
      <p:pic>
        <p:nvPicPr>
          <p:cNvPr id="2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4A641725-EFB8-8A91-719D-54407CF68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39732" y="2060575"/>
            <a:ext cx="2923499" cy="4195763"/>
          </a:xfrm>
          <a:noFill/>
        </p:spPr>
      </p:pic>
      <p:pic>
        <p:nvPicPr>
          <p:cNvPr id="6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68F934BE-3C4A-DC5E-3C7E-B89E140877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97985" y="2061773"/>
            <a:ext cx="2918765" cy="4198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B8E7C8-7A21-CA3C-0A06-465726F98619}"/>
              </a:ext>
            </a:extLst>
          </p:cNvPr>
          <p:cNvSpPr txBox="1"/>
          <p:nvPr/>
        </p:nvSpPr>
        <p:spPr>
          <a:xfrm>
            <a:off x="1890888" y="1636888"/>
            <a:ext cx="256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Assembly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47D9D1-35F4-AF7D-8CC7-956A532A710B}"/>
              </a:ext>
            </a:extLst>
          </p:cNvPr>
          <p:cNvSpPr txBox="1"/>
          <p:nvPr/>
        </p:nvSpPr>
        <p:spPr>
          <a:xfrm>
            <a:off x="6397037" y="1636889"/>
            <a:ext cx="2229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Hexadecimal :</a:t>
            </a:r>
          </a:p>
        </p:txBody>
      </p:sp>
    </p:spTree>
    <p:extLst>
      <p:ext uri="{BB962C8B-B14F-4D97-AF65-F5344CB8AC3E}">
        <p14:creationId xmlns:p14="http://schemas.microsoft.com/office/powerpoint/2010/main" xmlns="" val="111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7F12AF2-20F0-8EAF-98F4-53D0B26A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de </a:t>
            </a:r>
            <a:r>
              <a:rPr lang="en-US" dirty="0" err="1"/>
              <a:t>unda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970B96F-ACAE-B1EB-4D65-745E92C1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" y="2009509"/>
            <a:ext cx="11849569" cy="31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55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619A4D5D-5BF9-5A02-786B-46159EB6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/>
          <a:lstStyle/>
          <a:p>
            <a:r>
              <a:rPr lang="en-US" dirty="0" err="1"/>
              <a:t>Compilatorul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08510A7-4770-8609-7B6B-5584DB6D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/>
          <a:p>
            <a:r>
              <a:rPr lang="en-US" dirty="0" err="1"/>
              <a:t>Translatarea</a:t>
            </a:r>
            <a:r>
              <a:rPr lang="en-US" dirty="0"/>
              <a:t> din assembly in cod </a:t>
            </a:r>
            <a:r>
              <a:rPr lang="en-US" dirty="0" err="1"/>
              <a:t>masina</a:t>
            </a:r>
            <a:r>
              <a:rPr lang="en-US" dirty="0"/>
              <a:t>(hexadecimal)</a:t>
            </a:r>
          </a:p>
        </p:txBody>
      </p:sp>
    </p:spTree>
    <p:extLst>
      <p:ext uri="{BB962C8B-B14F-4D97-AF65-F5344CB8AC3E}">
        <p14:creationId xmlns:p14="http://schemas.microsoft.com/office/powerpoint/2010/main" xmlns="" val="8825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7F12AF2-20F0-8EAF-98F4-53D0B26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dirty="0"/>
              <a:t>Compilator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A3C1D7C-9C67-1DE4-4B4F-61DA4400B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Asociaza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 cu </a:t>
            </a:r>
            <a:r>
              <a:rPr lang="en-US" dirty="0" err="1"/>
              <a:t>etichete</a:t>
            </a:r>
          </a:p>
          <a:p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transforma</a:t>
            </a:r>
            <a:r>
              <a:rPr lang="en-US" dirty="0"/>
              <a:t> in cod </a:t>
            </a:r>
            <a:r>
              <a:rPr lang="en-US" dirty="0" err="1"/>
              <a:t>binar</a:t>
            </a:r>
            <a:r>
              <a:rPr lang="en-US" dirty="0"/>
              <a:t> conform </a:t>
            </a:r>
            <a:r>
              <a:rPr lang="en-US" dirty="0" err="1"/>
              <a:t>regulilor</a:t>
            </a:r>
            <a:r>
              <a:rPr lang="en-US" dirty="0"/>
              <a:t> de </a:t>
            </a:r>
            <a:r>
              <a:rPr lang="en-US" dirty="0" err="1"/>
              <a:t>translatare</a:t>
            </a:r>
            <a:r>
              <a:rPr lang="en-US" dirty="0"/>
              <a:t> a </a:t>
            </a:r>
            <a:r>
              <a:rPr lang="en-US" dirty="0" err="1"/>
              <a:t>tipului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de </a:t>
            </a:r>
            <a:r>
              <a:rPr lang="en-US" dirty="0" err="1"/>
              <a:t>instructiune</a:t>
            </a:r>
          </a:p>
        </p:txBody>
      </p:sp>
      <p:pic>
        <p:nvPicPr>
          <p:cNvPr id="3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xmlns="" id="{3D81066C-5531-116E-A1DF-12A3DF4A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41" y="2059515"/>
            <a:ext cx="3373496" cy="1516006"/>
          </a:xfrm>
          <a:prstGeom prst="rect">
            <a:avLst/>
          </a:prstGeom>
        </p:spPr>
      </p:pic>
      <p:pic>
        <p:nvPicPr>
          <p:cNvPr id="5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xmlns="" id="{292FBCBF-82B2-EBB4-ACC4-440BF590E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41" y="3736048"/>
            <a:ext cx="3373496" cy="23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4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619A4D5D-5BF9-5A02-786B-46159EB6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1261"/>
            <a:ext cx="12192000" cy="1390134"/>
          </a:xfrm>
        </p:spPr>
        <p:txBody>
          <a:bodyPr/>
          <a:lstStyle/>
          <a:p>
            <a:pPr algn="ctr"/>
            <a:r>
              <a:rPr lang="en-US" dirty="0" err="1" smtClean="0"/>
              <a:t>Multumesc</a:t>
            </a:r>
            <a:r>
              <a:rPr lang="en-US" dirty="0" smtClean="0"/>
              <a:t>!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xmlns="" val="8825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3CD68D0C-62FE-7B07-7DD0-C2677EF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256901" cy="725341"/>
          </a:xfrm>
        </p:spPr>
        <p:txBody>
          <a:bodyPr/>
          <a:lstStyle/>
          <a:p>
            <a:r>
              <a:rPr lang="en-US" sz="2800" dirty="0"/>
              <a:t>MIPS </a:t>
            </a:r>
          </a:p>
        </p:txBody>
      </p:sp>
      <p:pic>
        <p:nvPicPr>
          <p:cNvPr id="3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A909B87A-699F-0A8B-0610-0CBED930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47" y="1177773"/>
            <a:ext cx="8208903" cy="52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3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A4A03EEE-8879-C611-E695-A936F15E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Program Counter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7391DC0C-CBB8-1A8B-8051-243AF32BF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" t="36696" r="88308" b="27893"/>
          <a:stretch/>
        </p:blipFill>
        <p:spPr>
          <a:xfrm>
            <a:off x="2205147" y="2060575"/>
            <a:ext cx="2192669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xmlns="" id="{F5DF163C-CEFA-53B7-A297-A2DC3F0E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dirty="0"/>
              <a:t> in </a:t>
            </a:r>
            <a:r>
              <a:rPr lang="en-US" dirty="0" err="1"/>
              <a:t>executie</a:t>
            </a:r>
            <a:endParaRPr lang="en-US"/>
          </a:p>
          <a:p>
            <a:r>
              <a:rPr lang="en-US" dirty="0"/>
              <a:t>Este </a:t>
            </a:r>
            <a:r>
              <a:rPr lang="en-US" dirty="0" err="1"/>
              <a:t>schimbat</a:t>
            </a:r>
            <a:r>
              <a:rPr lang="en-US" dirty="0"/>
              <a:t> la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potrivita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jump-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branch-</a:t>
            </a:r>
            <a:r>
              <a:rPr lang="en-US" dirty="0" err="1"/>
              <a:t>uri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3067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B1B1A2E3-784F-123A-FA8B-0084DFA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Memoria de </a:t>
            </a:r>
            <a:r>
              <a:rPr lang="en-US" dirty="0" err="1"/>
              <a:t>instructiuni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E526BDC1-D410-6650-F21A-7EA81133F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45724" r="77149" b="22697"/>
          <a:stretch/>
        </p:blipFill>
        <p:spPr>
          <a:xfrm>
            <a:off x="1634593" y="2060575"/>
            <a:ext cx="3333776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xmlns="" id="{40C7D502-CE14-917F-89E9-D17DC921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Memorie de tip PROM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instructiunile</a:t>
            </a:r>
            <a:r>
              <a:rPr lang="en-US" dirty="0"/>
              <a:t> 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executate</a:t>
            </a:r>
          </a:p>
        </p:txBody>
      </p:sp>
    </p:spTree>
    <p:extLst>
      <p:ext uri="{BB962C8B-B14F-4D97-AF65-F5344CB8AC3E}">
        <p14:creationId xmlns:p14="http://schemas.microsoft.com/office/powerpoint/2010/main" xmlns="" val="17802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F5BFF591-E079-046B-03C2-27B6BC03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Bancul</a:t>
            </a:r>
            <a:r>
              <a:rPr lang="en-US" dirty="0"/>
              <a:t> de </a:t>
            </a:r>
            <a:r>
              <a:rPr lang="en-US" dirty="0" err="1"/>
              <a:t>registri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EF2A27D5-52C1-88EA-FF53-AF507DE87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6" t="47475" r="43041" b="20875"/>
          <a:stretch/>
        </p:blipFill>
        <p:spPr>
          <a:xfrm>
            <a:off x="1235016" y="2169952"/>
            <a:ext cx="3490734" cy="3724600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xmlns="" id="{1D393ED6-DF4A-480C-D099-91C02FE4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Block de </a:t>
            </a:r>
            <a:r>
              <a:rPr lang="en-US" err="1"/>
              <a:t>memorie</a:t>
            </a:r>
            <a:r>
              <a:rPr lang="en-US" dirty="0"/>
              <a:t> cu </a:t>
            </a:r>
            <a:r>
              <a:rPr lang="en-US" err="1"/>
              <a:t>cel</a:t>
            </a:r>
            <a:r>
              <a:rPr lang="en-US" dirty="0"/>
              <a:t> </a:t>
            </a:r>
            <a:r>
              <a:rPr lang="en-US" err="1"/>
              <a:t>mai</a:t>
            </a:r>
            <a:r>
              <a:rPr lang="en-US" dirty="0"/>
              <a:t> mic </a:t>
            </a:r>
            <a:r>
              <a:rPr lang="en-US" err="1"/>
              <a:t>timp</a:t>
            </a:r>
            <a:r>
              <a:rPr lang="en-US" dirty="0"/>
              <a:t> de </a:t>
            </a:r>
            <a:r>
              <a:rPr lang="en-US" err="1"/>
              <a:t>acces</a:t>
            </a:r>
            <a:endParaRPr lang="en-US"/>
          </a:p>
          <a:p>
            <a:r>
              <a:rPr lang="en-US" dirty="0" err="1"/>
              <a:t>Lucreaza</a:t>
            </a:r>
            <a:r>
              <a:rPr lang="en-US" dirty="0"/>
              <a:t> direct cu </a:t>
            </a:r>
            <a:r>
              <a:rPr lang="en-US" dirty="0" err="1"/>
              <a:t>unitatea</a:t>
            </a:r>
            <a:r>
              <a:rPr lang="en-US" dirty="0"/>
              <a:t> de </a:t>
            </a:r>
            <a:r>
              <a:rPr lang="en-US" dirty="0" err="1"/>
              <a:t>calcul</a:t>
            </a:r>
          </a:p>
        </p:txBody>
      </p:sp>
    </p:spTree>
    <p:extLst>
      <p:ext uri="{BB962C8B-B14F-4D97-AF65-F5344CB8AC3E}">
        <p14:creationId xmlns:p14="http://schemas.microsoft.com/office/powerpoint/2010/main" xmlns="" val="15972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792B86C8-F102-0502-A5A2-CE61753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Arithmetical and Logical Unit (ALU)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CF679C2B-E52B-EC36-B50D-1A46DF24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27" t="50372" r="24960" b="27543"/>
          <a:stretch/>
        </p:blipFill>
        <p:spPr>
          <a:xfrm>
            <a:off x="1339876" y="2060575"/>
            <a:ext cx="3923212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xmlns="" id="{458260B1-BC0A-40F4-55BF-8BD14E08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Inima </a:t>
            </a:r>
            <a:r>
              <a:rPr lang="en-US" dirty="0" err="1"/>
              <a:t>procesorului</a:t>
            </a:r>
          </a:p>
          <a:p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puterea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a </a:t>
            </a:r>
            <a:r>
              <a:rPr lang="en-US" dirty="0" err="1"/>
              <a:t>procesorului</a:t>
            </a:r>
          </a:p>
        </p:txBody>
      </p:sp>
    </p:spTree>
    <p:extLst>
      <p:ext uri="{BB962C8B-B14F-4D97-AF65-F5344CB8AC3E}">
        <p14:creationId xmlns:p14="http://schemas.microsoft.com/office/powerpoint/2010/main" xmlns="" val="11830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EE1B3D72-4FAE-0046-8F8E-C5AFBEBA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Memoria de date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9DE4E543-0067-8A43-E9DB-2354A118C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97" t="53678" r="9705" b="14986"/>
          <a:stretch/>
        </p:blipFill>
        <p:spPr>
          <a:xfrm>
            <a:off x="1656988" y="2060575"/>
            <a:ext cx="3288987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xmlns="" id="{92061445-9D09-A382-D07A-9C8886F95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Memorie RAM, de </a:t>
            </a:r>
            <a:r>
              <a:rPr lang="en-US" dirty="0" err="1"/>
              <a:t>obicei</a:t>
            </a:r>
            <a:r>
              <a:rPr lang="en-US" dirty="0"/>
              <a:t>, </a:t>
            </a:r>
            <a:r>
              <a:rPr lang="en-US" dirty="0" err="1"/>
              <a:t>volatila</a:t>
            </a:r>
            <a:endParaRPr lang="en-US" dirty="0"/>
          </a:p>
          <a:p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date din </a:t>
            </a:r>
            <a:r>
              <a:rPr lang="en-US" dirty="0" err="1"/>
              <a:t>registri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9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>
            <a:extLst>
              <a:ext uri="{FF2B5EF4-FFF2-40B4-BE49-F238E27FC236}">
                <a16:creationId xmlns:a16="http://schemas.microsoft.com/office/drawing/2014/main" xmlns="" id="{DD31E8E1-0A5C-510A-50AC-06A5245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Logica de Jump </a:t>
            </a:r>
            <a:r>
              <a:rPr lang="en-US" dirty="0" err="1"/>
              <a:t>si</a:t>
            </a:r>
            <a:r>
              <a:rPr lang="en-US" dirty="0"/>
              <a:t> Branch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15939F38-0570-B9D9-4B25-95AEEB756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4" r="2721" b="68984"/>
          <a:stretch/>
        </p:blipFill>
        <p:spPr>
          <a:xfrm>
            <a:off x="1103312" y="3154427"/>
            <a:ext cx="8946541" cy="1992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64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0F771ED2-A38C-63E3-5094-971C2FB7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Block-</a:t>
            </a:r>
            <a:r>
              <a:rPr lang="en-US" dirty="0" err="1"/>
              <a:t>ul</a:t>
            </a:r>
            <a:r>
              <a:rPr lang="en-US" dirty="0"/>
              <a:t> de control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162E62D2-F8DA-CB05-2636-42DC19F1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2" t="20652" r="45502" b="50543"/>
          <a:stretch/>
        </p:blipFill>
        <p:spPr>
          <a:xfrm>
            <a:off x="1103312" y="2922302"/>
            <a:ext cx="4396339" cy="2472309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xmlns="" id="{1FD00A63-4496-A94B-6F0F-B30E1567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Creierul</a:t>
            </a:r>
            <a:r>
              <a:rPr lang="en-US" dirty="0"/>
              <a:t> </a:t>
            </a:r>
            <a:r>
              <a:rPr lang="en-US" dirty="0" err="1"/>
              <a:t>procesorului</a:t>
            </a:r>
          </a:p>
          <a:p>
            <a:r>
              <a:rPr lang="en-US" dirty="0"/>
              <a:t>Decide care parti din </a:t>
            </a:r>
            <a:r>
              <a:rPr lang="en-US" dirty="0" err="1"/>
              <a:t>instructiune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unde</a:t>
            </a:r>
          </a:p>
        </p:txBody>
      </p:sp>
    </p:spTree>
    <p:extLst>
      <p:ext uri="{BB962C8B-B14F-4D97-AF65-F5344CB8AC3E}">
        <p14:creationId xmlns:p14="http://schemas.microsoft.com/office/powerpoint/2010/main" xmlns="" val="308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6FCD8796AA14F9DCDE8DD3D1F163D" ma:contentTypeVersion="0" ma:contentTypeDescription="Create a new document." ma:contentTypeScope="" ma:versionID="cf900728c21eb5ea4c3dc0f28476e6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ad37d9f3db024d9f5e97083977028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3950DB-2E7B-4BFF-AB34-B1AECF77F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8</TotalTime>
  <Words>151</Words>
  <Application>Microsoft Office PowerPoint</Application>
  <PresentationFormat>Custom</PresentationFormat>
  <Paragraphs>46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MIPS</vt:lpstr>
      <vt:lpstr>MIPS </vt:lpstr>
      <vt:lpstr>Program Counter</vt:lpstr>
      <vt:lpstr>Memoria de instructiuni</vt:lpstr>
      <vt:lpstr>Bancul de registri</vt:lpstr>
      <vt:lpstr>Arithmetical and Logical Unit (ALU)</vt:lpstr>
      <vt:lpstr>Memoria de date</vt:lpstr>
      <vt:lpstr>Logica de Jump si Branch</vt:lpstr>
      <vt:lpstr>Block-ul de control</vt:lpstr>
      <vt:lpstr>Instructiuni de executat</vt:lpstr>
      <vt:lpstr>Forma de unda</vt:lpstr>
      <vt:lpstr>Compilatorul</vt:lpstr>
      <vt:lpstr>Compilator</vt:lpstr>
      <vt:lpstr>Multumesc!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Tudor-Andrei Toporaș</dc:creator>
  <cp:lastModifiedBy>User</cp:lastModifiedBy>
  <cp:revision>290</cp:revision>
  <dcterms:created xsi:type="dcterms:W3CDTF">2023-07-12T12:32:13Z</dcterms:created>
  <dcterms:modified xsi:type="dcterms:W3CDTF">2023-07-13T13:02:15Z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0x0101007656FCD8796AA14F9DCDE8DD3D1F163D</vt:lpwstr>
  </property>
</Properties>
</file>