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</p:sldMasterIdLst>
  <p:notesMasterIdLst>
    <p:notesMasterId r:id="rId5"/>
  </p:notesMasterIdLst>
  <p:sldIdLst>
    <p:sldId id="259" r:id="rId4"/>
    <p:sldId id="260" r:id="rId6"/>
    <p:sldId id="261" r:id="rId7"/>
    <p:sldId id="268" r:id="rId8"/>
    <p:sldId id="269" r:id="rId9"/>
    <p:sldId id="262" r:id="rId10"/>
    <p:sldId id="272" r:id="rId11"/>
    <p:sldId id="263" r:id="rId12"/>
    <p:sldId id="277" r:id="rId13"/>
    <p:sldId id="290" r:id="rId14"/>
    <p:sldId id="280" r:id="rId15"/>
    <p:sldId id="264" r:id="rId16"/>
    <p:sldId id="281" r:id="rId17"/>
    <p:sldId id="282" r:id="rId18"/>
    <p:sldId id="265" r:id="rId19"/>
  </p:sldIdLst>
  <p:sldSz cx="12192000" cy="6858000"/>
  <p:notesSz cx="6858000" cy="9144000"/>
  <p:custDataLst>
    <p:tags r:id="rId2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30B7"/>
    <a:srgbClr val="FC6841"/>
    <a:srgbClr val="3F2BB5"/>
    <a:srgbClr val="D72171"/>
    <a:srgbClr val="E64866"/>
    <a:srgbClr val="EE5058"/>
    <a:srgbClr val="F35C49"/>
    <a:srgbClr val="FD6743"/>
    <a:srgbClr val="F87038"/>
    <a:srgbClr val="A561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123" autoAdjust="0"/>
    <p:restoredTop sz="94660"/>
  </p:normalViewPr>
  <p:slideViewPr>
    <p:cSldViewPr snapToGrid="0">
      <p:cViewPr>
        <p:scale>
          <a:sx n="75" d="100"/>
          <a:sy n="75" d="100"/>
        </p:scale>
        <p:origin x="-1704" y="-942"/>
      </p:cViewPr>
      <p:guideLst>
        <p:guide orient="horz" pos="215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gs" Target="tags/tag3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32602E-B1F5-4782-9019-85300BA768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3C2FBC-1680-420E-A61D-B5AD75D3B15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C2FBC-1680-420E-A61D-B5AD75D3B1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C2FBC-1680-420E-A61D-B5AD75D3B1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C2FBC-1680-420E-A61D-B5AD75D3B1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C2FBC-1680-420E-A61D-B5AD75D3B1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C2FBC-1680-420E-A61D-B5AD75D3B1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C2FBC-1680-420E-A61D-B5AD75D3B1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C2FBC-1680-420E-A61D-B5AD75D3B1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C2FBC-1680-420E-A61D-B5AD75D3B1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C2FBC-1680-420E-A61D-B5AD75D3B1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C2FBC-1680-420E-A61D-B5AD75D3B1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C2FBC-1680-420E-A61D-B5AD75D3B1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C2FBC-1680-420E-A61D-B5AD75D3B1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C2FBC-1680-420E-A61D-B5AD75D3B1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C2FBC-1680-420E-A61D-B5AD75D3B1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C2FBC-1680-420E-A61D-B5AD75D3B1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218605" y="639966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-1" y="-17065"/>
            <a:ext cx="12447639" cy="6875066"/>
            <a:chOff x="1576982" y="-17065"/>
            <a:chExt cx="10812696" cy="6917822"/>
          </a:xfrm>
        </p:grpSpPr>
        <p:sp>
          <p:nvSpPr>
            <p:cNvPr id="6" name="Freeform 5"/>
            <p:cNvSpPr/>
            <p:nvPr/>
          </p:nvSpPr>
          <p:spPr bwMode="auto">
            <a:xfrm>
              <a:off x="1576982" y="-1"/>
              <a:ext cx="10615019" cy="6900757"/>
            </a:xfrm>
            <a:custGeom>
              <a:avLst/>
              <a:gdLst>
                <a:gd name="T0" fmla="*/ 0 w 5588"/>
                <a:gd name="T1" fmla="*/ 4 h 3604"/>
                <a:gd name="T2" fmla="*/ 336 w 5588"/>
                <a:gd name="T3" fmla="*/ 472 h 3604"/>
                <a:gd name="T4" fmla="*/ 560 w 5588"/>
                <a:gd name="T5" fmla="*/ 656 h 3604"/>
                <a:gd name="T6" fmla="*/ 1312 w 5588"/>
                <a:gd name="T7" fmla="*/ 984 h 3604"/>
                <a:gd name="T8" fmla="*/ 2008 w 5588"/>
                <a:gd name="T9" fmla="*/ 1080 h 3604"/>
                <a:gd name="T10" fmla="*/ 2488 w 5588"/>
                <a:gd name="T11" fmla="*/ 1144 h 3604"/>
                <a:gd name="T12" fmla="*/ 2904 w 5588"/>
                <a:gd name="T13" fmla="*/ 1272 h 3604"/>
                <a:gd name="T14" fmla="*/ 3168 w 5588"/>
                <a:gd name="T15" fmla="*/ 1456 h 3604"/>
                <a:gd name="T16" fmla="*/ 3400 w 5588"/>
                <a:gd name="T17" fmla="*/ 1864 h 3604"/>
                <a:gd name="T18" fmla="*/ 3624 w 5588"/>
                <a:gd name="T19" fmla="*/ 2240 h 3604"/>
                <a:gd name="T20" fmla="*/ 4072 w 5588"/>
                <a:gd name="T21" fmla="*/ 2808 h 3604"/>
                <a:gd name="T22" fmla="*/ 4912 w 5588"/>
                <a:gd name="T23" fmla="*/ 3400 h 3604"/>
                <a:gd name="T24" fmla="*/ 5588 w 5588"/>
                <a:gd name="T25" fmla="*/ 3604 h 3604"/>
                <a:gd name="T26" fmla="*/ 5588 w 5588"/>
                <a:gd name="T27" fmla="*/ 0 h 3604"/>
                <a:gd name="T28" fmla="*/ 0 w 5588"/>
                <a:gd name="T29" fmla="*/ 4 h 3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588" h="3604">
                  <a:moveTo>
                    <a:pt x="0" y="4"/>
                  </a:moveTo>
                  <a:cubicBezTo>
                    <a:pt x="59" y="126"/>
                    <a:pt x="162" y="302"/>
                    <a:pt x="336" y="472"/>
                  </a:cubicBezTo>
                  <a:cubicBezTo>
                    <a:pt x="358" y="493"/>
                    <a:pt x="437" y="570"/>
                    <a:pt x="560" y="656"/>
                  </a:cubicBezTo>
                  <a:cubicBezTo>
                    <a:pt x="620" y="698"/>
                    <a:pt x="883" y="877"/>
                    <a:pt x="1312" y="984"/>
                  </a:cubicBezTo>
                  <a:cubicBezTo>
                    <a:pt x="1484" y="1026"/>
                    <a:pt x="1658" y="1044"/>
                    <a:pt x="2008" y="1080"/>
                  </a:cubicBezTo>
                  <a:cubicBezTo>
                    <a:pt x="2153" y="1094"/>
                    <a:pt x="2288" y="1105"/>
                    <a:pt x="2488" y="1144"/>
                  </a:cubicBezTo>
                  <a:cubicBezTo>
                    <a:pt x="2712" y="1187"/>
                    <a:pt x="2817" y="1228"/>
                    <a:pt x="2904" y="1272"/>
                  </a:cubicBezTo>
                  <a:cubicBezTo>
                    <a:pt x="2976" y="1308"/>
                    <a:pt x="3074" y="1358"/>
                    <a:pt x="3168" y="1456"/>
                  </a:cubicBezTo>
                  <a:cubicBezTo>
                    <a:pt x="3278" y="1569"/>
                    <a:pt x="3294" y="1657"/>
                    <a:pt x="3400" y="1864"/>
                  </a:cubicBezTo>
                  <a:cubicBezTo>
                    <a:pt x="3467" y="1995"/>
                    <a:pt x="3521" y="2080"/>
                    <a:pt x="3624" y="2240"/>
                  </a:cubicBezTo>
                  <a:cubicBezTo>
                    <a:pt x="3688" y="2339"/>
                    <a:pt x="3840" y="2573"/>
                    <a:pt x="4072" y="2808"/>
                  </a:cubicBezTo>
                  <a:cubicBezTo>
                    <a:pt x="4442" y="3181"/>
                    <a:pt x="4820" y="3358"/>
                    <a:pt x="4912" y="3400"/>
                  </a:cubicBezTo>
                  <a:cubicBezTo>
                    <a:pt x="5172" y="3517"/>
                    <a:pt x="5409" y="3574"/>
                    <a:pt x="5588" y="3604"/>
                  </a:cubicBezTo>
                  <a:cubicBezTo>
                    <a:pt x="5588" y="2402"/>
                    <a:pt x="5588" y="1201"/>
                    <a:pt x="5588" y="0"/>
                  </a:cubicBezTo>
                  <a:cubicBezTo>
                    <a:pt x="3725" y="1"/>
                    <a:pt x="1863" y="2"/>
                    <a:pt x="0" y="4"/>
                  </a:cubicBezTo>
                  <a:close/>
                </a:path>
              </a:pathLst>
            </a:custGeom>
            <a:solidFill>
              <a:srgbClr val="F5F3FB"/>
            </a:solidFill>
            <a:ln w="11113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9"/>
            <p:cNvSpPr/>
            <p:nvPr/>
          </p:nvSpPr>
          <p:spPr bwMode="auto">
            <a:xfrm>
              <a:off x="3420396" y="-17065"/>
              <a:ext cx="8771605" cy="6917822"/>
            </a:xfrm>
            <a:custGeom>
              <a:avLst/>
              <a:gdLst>
                <a:gd name="T0" fmla="*/ 0 w 4556"/>
                <a:gd name="T1" fmla="*/ 0 h 3600"/>
                <a:gd name="T2" fmla="*/ 210 w 4556"/>
                <a:gd name="T3" fmla="*/ 373 h 3600"/>
                <a:gd name="T4" fmla="*/ 456 w 4556"/>
                <a:gd name="T5" fmla="*/ 541 h 3600"/>
                <a:gd name="T6" fmla="*/ 834 w 4556"/>
                <a:gd name="T7" fmla="*/ 655 h 3600"/>
                <a:gd name="T8" fmla="*/ 1302 w 4556"/>
                <a:gd name="T9" fmla="*/ 721 h 3600"/>
                <a:gd name="T10" fmla="*/ 1704 w 4556"/>
                <a:gd name="T11" fmla="*/ 781 h 3600"/>
                <a:gd name="T12" fmla="*/ 2160 w 4556"/>
                <a:gd name="T13" fmla="*/ 1009 h 3600"/>
                <a:gd name="T14" fmla="*/ 2496 w 4556"/>
                <a:gd name="T15" fmla="*/ 1411 h 3600"/>
                <a:gd name="T16" fmla="*/ 2646 w 4556"/>
                <a:gd name="T17" fmla="*/ 1765 h 3600"/>
                <a:gd name="T18" fmla="*/ 2910 w 4556"/>
                <a:gd name="T19" fmla="*/ 2371 h 3600"/>
                <a:gd name="T20" fmla="*/ 3174 w 4556"/>
                <a:gd name="T21" fmla="*/ 2809 h 3600"/>
                <a:gd name="T22" fmla="*/ 3588 w 4556"/>
                <a:gd name="T23" fmla="*/ 3199 h 3600"/>
                <a:gd name="T24" fmla="*/ 4206 w 4556"/>
                <a:gd name="T25" fmla="*/ 3505 h 3600"/>
                <a:gd name="T26" fmla="*/ 4556 w 4556"/>
                <a:gd name="T27" fmla="*/ 3600 h 3600"/>
                <a:gd name="T28" fmla="*/ 4556 w 4556"/>
                <a:gd name="T29" fmla="*/ 0 h 3600"/>
                <a:gd name="T30" fmla="*/ 0 w 4556"/>
                <a:gd name="T31" fmla="*/ 0 h 3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56" h="3600">
                  <a:moveTo>
                    <a:pt x="0" y="0"/>
                  </a:moveTo>
                  <a:cubicBezTo>
                    <a:pt x="25" y="96"/>
                    <a:pt x="81" y="244"/>
                    <a:pt x="210" y="373"/>
                  </a:cubicBezTo>
                  <a:cubicBezTo>
                    <a:pt x="300" y="462"/>
                    <a:pt x="390" y="508"/>
                    <a:pt x="456" y="541"/>
                  </a:cubicBezTo>
                  <a:cubicBezTo>
                    <a:pt x="493" y="559"/>
                    <a:pt x="592" y="606"/>
                    <a:pt x="834" y="655"/>
                  </a:cubicBezTo>
                  <a:cubicBezTo>
                    <a:pt x="955" y="679"/>
                    <a:pt x="998" y="681"/>
                    <a:pt x="1302" y="721"/>
                  </a:cubicBezTo>
                  <a:cubicBezTo>
                    <a:pt x="1537" y="751"/>
                    <a:pt x="1655" y="767"/>
                    <a:pt x="1704" y="781"/>
                  </a:cubicBezTo>
                  <a:cubicBezTo>
                    <a:pt x="1956" y="852"/>
                    <a:pt x="2122" y="979"/>
                    <a:pt x="2160" y="1009"/>
                  </a:cubicBezTo>
                  <a:cubicBezTo>
                    <a:pt x="2348" y="1157"/>
                    <a:pt x="2444" y="1321"/>
                    <a:pt x="2496" y="1411"/>
                  </a:cubicBezTo>
                  <a:cubicBezTo>
                    <a:pt x="2542" y="1491"/>
                    <a:pt x="2542" y="1507"/>
                    <a:pt x="2646" y="1765"/>
                  </a:cubicBezTo>
                  <a:cubicBezTo>
                    <a:pt x="2763" y="2054"/>
                    <a:pt x="2822" y="2199"/>
                    <a:pt x="2910" y="2371"/>
                  </a:cubicBezTo>
                  <a:cubicBezTo>
                    <a:pt x="3001" y="2549"/>
                    <a:pt x="3061" y="2666"/>
                    <a:pt x="3174" y="2809"/>
                  </a:cubicBezTo>
                  <a:cubicBezTo>
                    <a:pt x="3217" y="2863"/>
                    <a:pt x="3357" y="3034"/>
                    <a:pt x="3588" y="3199"/>
                  </a:cubicBezTo>
                  <a:cubicBezTo>
                    <a:pt x="3834" y="3374"/>
                    <a:pt x="4057" y="3453"/>
                    <a:pt x="4206" y="3505"/>
                  </a:cubicBezTo>
                  <a:cubicBezTo>
                    <a:pt x="4346" y="3553"/>
                    <a:pt x="4468" y="3582"/>
                    <a:pt x="4556" y="3600"/>
                  </a:cubicBezTo>
                  <a:cubicBezTo>
                    <a:pt x="4556" y="2400"/>
                    <a:pt x="4556" y="1200"/>
                    <a:pt x="4556" y="0"/>
                  </a:cubicBezTo>
                  <a:cubicBezTo>
                    <a:pt x="3037" y="0"/>
                    <a:pt x="1519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3323B1"/>
                </a:gs>
                <a:gs pos="38000">
                  <a:srgbClr val="613EC2"/>
                </a:gs>
                <a:gs pos="18000">
                  <a:srgbClr val="4F35B9"/>
                </a:gs>
                <a:gs pos="67000">
                  <a:srgbClr val="9456D4"/>
                </a:gs>
                <a:gs pos="100000">
                  <a:srgbClr val="A561DC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Freeform 13"/>
            <p:cNvSpPr/>
            <p:nvPr/>
          </p:nvSpPr>
          <p:spPr bwMode="auto">
            <a:xfrm>
              <a:off x="7806198" y="346256"/>
              <a:ext cx="4583480" cy="4019267"/>
            </a:xfrm>
            <a:custGeom>
              <a:avLst/>
              <a:gdLst>
                <a:gd name="T0" fmla="*/ 0 w 2412"/>
                <a:gd name="T1" fmla="*/ 0 h 2120"/>
                <a:gd name="T2" fmla="*/ 520 w 2412"/>
                <a:gd name="T3" fmla="*/ 48 h 2120"/>
                <a:gd name="T4" fmla="*/ 1436 w 2412"/>
                <a:gd name="T5" fmla="*/ 284 h 2120"/>
                <a:gd name="T6" fmla="*/ 1968 w 2412"/>
                <a:gd name="T7" fmla="*/ 668 h 2120"/>
                <a:gd name="T8" fmla="*/ 2224 w 2412"/>
                <a:gd name="T9" fmla="*/ 1044 h 2120"/>
                <a:gd name="T10" fmla="*/ 2412 w 2412"/>
                <a:gd name="T11" fmla="*/ 1608 h 2120"/>
                <a:gd name="T12" fmla="*/ 1340 w 2412"/>
                <a:gd name="T13" fmla="*/ 2120 h 2120"/>
                <a:gd name="T14" fmla="*/ 1028 w 2412"/>
                <a:gd name="T15" fmla="*/ 1104 h 2120"/>
                <a:gd name="T16" fmla="*/ 0 w 2412"/>
                <a:gd name="T17" fmla="*/ 0 h 2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2" h="2120">
                  <a:moveTo>
                    <a:pt x="0" y="0"/>
                  </a:moveTo>
                  <a:cubicBezTo>
                    <a:pt x="124" y="5"/>
                    <a:pt x="304" y="17"/>
                    <a:pt x="520" y="48"/>
                  </a:cubicBezTo>
                  <a:cubicBezTo>
                    <a:pt x="873" y="98"/>
                    <a:pt x="1134" y="135"/>
                    <a:pt x="1436" y="284"/>
                  </a:cubicBezTo>
                  <a:cubicBezTo>
                    <a:pt x="1561" y="345"/>
                    <a:pt x="1770" y="450"/>
                    <a:pt x="1968" y="668"/>
                  </a:cubicBezTo>
                  <a:cubicBezTo>
                    <a:pt x="2108" y="821"/>
                    <a:pt x="2184" y="966"/>
                    <a:pt x="2224" y="1044"/>
                  </a:cubicBezTo>
                  <a:cubicBezTo>
                    <a:pt x="2339" y="1265"/>
                    <a:pt x="2389" y="1468"/>
                    <a:pt x="2412" y="1608"/>
                  </a:cubicBezTo>
                  <a:cubicBezTo>
                    <a:pt x="2055" y="1778"/>
                    <a:pt x="1698" y="1949"/>
                    <a:pt x="1340" y="2120"/>
                  </a:cubicBezTo>
                  <a:cubicBezTo>
                    <a:pt x="1312" y="1872"/>
                    <a:pt x="1238" y="1502"/>
                    <a:pt x="1028" y="1104"/>
                  </a:cubicBezTo>
                  <a:cubicBezTo>
                    <a:pt x="705" y="490"/>
                    <a:pt x="239" y="150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6A43C4">
                    <a:alpha val="10000"/>
                  </a:srgbClr>
                </a:gs>
                <a:gs pos="38000">
                  <a:srgbClr val="7E4BCA">
                    <a:alpha val="58000"/>
                  </a:srgbClr>
                </a:gs>
                <a:gs pos="18000">
                  <a:srgbClr val="7747C7">
                    <a:alpha val="73000"/>
                  </a:srgbClr>
                </a:gs>
                <a:gs pos="60000">
                  <a:srgbClr val="824FCD"/>
                </a:gs>
                <a:gs pos="81000">
                  <a:srgbClr val="824FCD">
                    <a:alpha val="0"/>
                  </a:srgbClr>
                </a:gs>
              </a:gsLst>
              <a:lin ang="2700000" scaled="1"/>
              <a:tileRect/>
            </a:gradFill>
            <a:ln w="1270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874713" y="3097630"/>
            <a:ext cx="9098280" cy="92202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求《三国演义》单个字的权重</a:t>
            </a:r>
            <a:endParaRPr lang="zh-CN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822248" y="4090391"/>
            <a:ext cx="2918460" cy="101473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--</a:t>
            </a:r>
            <a:r>
              <a: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李秋野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500">
        <p:split orient="vert"/>
      </p:transition>
    </mc:Choice>
    <mc:Fallback>
      <p:transition spd="slow" advTm="25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44"/>
          <p:cNvSpPr txBox="1"/>
          <p:nvPr/>
        </p:nvSpPr>
        <p:spPr>
          <a:xfrm>
            <a:off x="1158875" y="474980"/>
            <a:ext cx="283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131313"/>
                </a:solidFill>
                <a:cs typeface="+mn-ea"/>
                <a:sym typeface="+mn-lt"/>
              </a:rPr>
              <a:t>（</a:t>
            </a:r>
            <a:r>
              <a:rPr lang="en-US" altLang="zh-CN" b="1" dirty="0">
                <a:solidFill>
                  <a:srgbClr val="131313"/>
                </a:solidFill>
                <a:cs typeface="+mn-ea"/>
                <a:sym typeface="+mn-lt"/>
              </a:rPr>
              <a:t>1</a:t>
            </a:r>
            <a:r>
              <a:rPr lang="zh-CN" altLang="en-US" b="1" dirty="0">
                <a:solidFill>
                  <a:srgbClr val="131313"/>
                </a:solidFill>
                <a:cs typeface="+mn-ea"/>
                <a:sym typeface="+mn-lt"/>
              </a:rPr>
              <a:t>）对字符的读取和比较</a:t>
            </a:r>
            <a:endParaRPr lang="zh-CN" altLang="en-US" b="1" dirty="0">
              <a:solidFill>
                <a:srgbClr val="131313"/>
              </a:solidFill>
              <a:cs typeface="+mn-ea"/>
              <a:sym typeface="+mn-lt"/>
            </a:endParaRPr>
          </a:p>
        </p:txBody>
      </p:sp>
      <p:sp>
        <p:nvSpPr>
          <p:cNvPr id="47" name="同心圆 46"/>
          <p:cNvSpPr/>
          <p:nvPr/>
        </p:nvSpPr>
        <p:spPr>
          <a:xfrm>
            <a:off x="483118" y="513651"/>
            <a:ext cx="574157" cy="574157"/>
          </a:xfrm>
          <a:prstGeom prst="donut">
            <a:avLst>
              <a:gd name="adj" fmla="val 26576"/>
            </a:avLst>
          </a:prstGeom>
          <a:gradFill>
            <a:gsLst>
              <a:gs pos="0">
                <a:srgbClr val="3323B1"/>
              </a:gs>
              <a:gs pos="38000">
                <a:srgbClr val="613EC2"/>
              </a:gs>
              <a:gs pos="18000">
                <a:srgbClr val="4F35B9"/>
              </a:gs>
              <a:gs pos="67000">
                <a:srgbClr val="9456D4"/>
              </a:gs>
              <a:gs pos="100000">
                <a:srgbClr val="A561DC"/>
              </a:gs>
            </a:gsLst>
            <a:lin ang="5400000" scaled="1"/>
          </a:gradFill>
          <a:ln w="12700" cap="flat">
            <a:noFill/>
            <a:prstDash val="solid"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5710" y="1584325"/>
            <a:ext cx="6518910" cy="42348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2500">
        <p14:gallery dir="l"/>
      </p:transition>
    </mc:Choice>
    <mc:Fallback>
      <p:transition spd="slow" advTm="2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/>
          <p:cNvSpPr txBox="1"/>
          <p:nvPr/>
        </p:nvSpPr>
        <p:spPr>
          <a:xfrm>
            <a:off x="1158875" y="474980"/>
            <a:ext cx="9144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31313"/>
                </a:solidFill>
                <a:cs typeface="+mn-ea"/>
                <a:sym typeface="+mn-lt"/>
              </a:rPr>
              <a:t>2. </a:t>
            </a:r>
            <a:r>
              <a:rPr lang="zh-CN" altLang="en-US" b="1" dirty="0">
                <a:solidFill>
                  <a:srgbClr val="131313"/>
                </a:solidFill>
                <a:cs typeface="+mn-ea"/>
                <a:sym typeface="+mn-lt"/>
              </a:rPr>
              <a:t>输出</a:t>
            </a:r>
            <a:endParaRPr lang="zh-CN" altLang="en-US" b="1" dirty="0">
              <a:solidFill>
                <a:srgbClr val="131313"/>
              </a:solidFill>
              <a:cs typeface="+mn-ea"/>
              <a:sym typeface="+mn-lt"/>
            </a:endParaRPr>
          </a:p>
        </p:txBody>
      </p:sp>
      <p:sp>
        <p:nvSpPr>
          <p:cNvPr id="33" name="同心圆 32"/>
          <p:cNvSpPr/>
          <p:nvPr/>
        </p:nvSpPr>
        <p:spPr>
          <a:xfrm>
            <a:off x="483118" y="513651"/>
            <a:ext cx="574157" cy="574157"/>
          </a:xfrm>
          <a:prstGeom prst="donut">
            <a:avLst>
              <a:gd name="adj" fmla="val 26576"/>
            </a:avLst>
          </a:prstGeom>
          <a:gradFill>
            <a:gsLst>
              <a:gs pos="0">
                <a:srgbClr val="3323B1"/>
              </a:gs>
              <a:gs pos="38000">
                <a:srgbClr val="613EC2"/>
              </a:gs>
              <a:gs pos="18000">
                <a:srgbClr val="4F35B9"/>
              </a:gs>
              <a:gs pos="67000">
                <a:srgbClr val="9456D4"/>
              </a:gs>
              <a:gs pos="100000">
                <a:srgbClr val="A561DC"/>
              </a:gs>
            </a:gsLst>
            <a:lin ang="5400000" scaled="1"/>
          </a:gradFill>
          <a:ln w="12700" cap="flat">
            <a:noFill/>
            <a:prstDash val="solid"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22400" y="965200"/>
            <a:ext cx="8859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因为存储时是按照链表的方式进行存储，故输出时也就顺着链表进行输出。</a:t>
            </a:r>
            <a:endParaRPr lang="zh-CN" altLang="en-US"/>
          </a:p>
        </p:txBody>
      </p:sp>
      <p:pic>
        <p:nvPicPr>
          <p:cNvPr id="34" name="图片 33" descr="未命名文件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5645" y="2115820"/>
            <a:ext cx="7000875" cy="1711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2500">
        <p14:switch dir="r"/>
      </p:transition>
    </mc:Choice>
    <mc:Fallback>
      <p:transition spd="slow" advTm="2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/>
          <p:nvPr/>
        </p:nvSpPr>
        <p:spPr bwMode="auto">
          <a:xfrm flipH="1" flipV="1">
            <a:off x="-647701" y="-381000"/>
            <a:ext cx="7785276" cy="7239000"/>
          </a:xfrm>
          <a:custGeom>
            <a:avLst/>
            <a:gdLst>
              <a:gd name="T0" fmla="*/ 0 w 5588"/>
              <a:gd name="T1" fmla="*/ 4 h 3604"/>
              <a:gd name="T2" fmla="*/ 336 w 5588"/>
              <a:gd name="T3" fmla="*/ 472 h 3604"/>
              <a:gd name="T4" fmla="*/ 560 w 5588"/>
              <a:gd name="T5" fmla="*/ 656 h 3604"/>
              <a:gd name="T6" fmla="*/ 1312 w 5588"/>
              <a:gd name="T7" fmla="*/ 984 h 3604"/>
              <a:gd name="T8" fmla="*/ 2008 w 5588"/>
              <a:gd name="T9" fmla="*/ 1080 h 3604"/>
              <a:gd name="T10" fmla="*/ 2488 w 5588"/>
              <a:gd name="T11" fmla="*/ 1144 h 3604"/>
              <a:gd name="T12" fmla="*/ 2904 w 5588"/>
              <a:gd name="T13" fmla="*/ 1272 h 3604"/>
              <a:gd name="T14" fmla="*/ 3168 w 5588"/>
              <a:gd name="T15" fmla="*/ 1456 h 3604"/>
              <a:gd name="T16" fmla="*/ 3400 w 5588"/>
              <a:gd name="T17" fmla="*/ 1864 h 3604"/>
              <a:gd name="T18" fmla="*/ 3624 w 5588"/>
              <a:gd name="T19" fmla="*/ 2240 h 3604"/>
              <a:gd name="T20" fmla="*/ 4072 w 5588"/>
              <a:gd name="T21" fmla="*/ 2808 h 3604"/>
              <a:gd name="T22" fmla="*/ 4912 w 5588"/>
              <a:gd name="T23" fmla="*/ 3400 h 3604"/>
              <a:gd name="T24" fmla="*/ 5588 w 5588"/>
              <a:gd name="T25" fmla="*/ 3604 h 3604"/>
              <a:gd name="T26" fmla="*/ 5588 w 5588"/>
              <a:gd name="T27" fmla="*/ 0 h 3604"/>
              <a:gd name="T28" fmla="*/ 0 w 5588"/>
              <a:gd name="T29" fmla="*/ 4 h 3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588" h="3604">
                <a:moveTo>
                  <a:pt x="0" y="4"/>
                </a:moveTo>
                <a:cubicBezTo>
                  <a:pt x="59" y="126"/>
                  <a:pt x="162" y="302"/>
                  <a:pt x="336" y="472"/>
                </a:cubicBezTo>
                <a:cubicBezTo>
                  <a:pt x="358" y="493"/>
                  <a:pt x="437" y="570"/>
                  <a:pt x="560" y="656"/>
                </a:cubicBezTo>
                <a:cubicBezTo>
                  <a:pt x="620" y="698"/>
                  <a:pt x="883" y="877"/>
                  <a:pt x="1312" y="984"/>
                </a:cubicBezTo>
                <a:cubicBezTo>
                  <a:pt x="1484" y="1026"/>
                  <a:pt x="1658" y="1044"/>
                  <a:pt x="2008" y="1080"/>
                </a:cubicBezTo>
                <a:cubicBezTo>
                  <a:pt x="2153" y="1094"/>
                  <a:pt x="2288" y="1105"/>
                  <a:pt x="2488" y="1144"/>
                </a:cubicBezTo>
                <a:cubicBezTo>
                  <a:pt x="2712" y="1187"/>
                  <a:pt x="2817" y="1228"/>
                  <a:pt x="2904" y="1272"/>
                </a:cubicBezTo>
                <a:cubicBezTo>
                  <a:pt x="2976" y="1308"/>
                  <a:pt x="3074" y="1358"/>
                  <a:pt x="3168" y="1456"/>
                </a:cubicBezTo>
                <a:cubicBezTo>
                  <a:pt x="3278" y="1569"/>
                  <a:pt x="3294" y="1657"/>
                  <a:pt x="3400" y="1864"/>
                </a:cubicBezTo>
                <a:cubicBezTo>
                  <a:pt x="3467" y="1995"/>
                  <a:pt x="3521" y="2080"/>
                  <a:pt x="3624" y="2240"/>
                </a:cubicBezTo>
                <a:cubicBezTo>
                  <a:pt x="3688" y="2339"/>
                  <a:pt x="3840" y="2573"/>
                  <a:pt x="4072" y="2808"/>
                </a:cubicBezTo>
                <a:cubicBezTo>
                  <a:pt x="4442" y="3181"/>
                  <a:pt x="4820" y="3358"/>
                  <a:pt x="4912" y="3400"/>
                </a:cubicBezTo>
                <a:cubicBezTo>
                  <a:pt x="5172" y="3517"/>
                  <a:pt x="5409" y="3574"/>
                  <a:pt x="5588" y="3604"/>
                </a:cubicBezTo>
                <a:cubicBezTo>
                  <a:pt x="5588" y="2402"/>
                  <a:pt x="5588" y="1201"/>
                  <a:pt x="5588" y="0"/>
                </a:cubicBezTo>
                <a:cubicBezTo>
                  <a:pt x="3725" y="1"/>
                  <a:pt x="1863" y="2"/>
                  <a:pt x="0" y="4"/>
                </a:cubicBezTo>
                <a:close/>
              </a:path>
            </a:pathLst>
          </a:custGeom>
          <a:solidFill>
            <a:srgbClr val="F5F3FB"/>
          </a:solidFill>
          <a:ln w="11113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Freeform 9"/>
          <p:cNvSpPr/>
          <p:nvPr/>
        </p:nvSpPr>
        <p:spPr bwMode="auto">
          <a:xfrm rot="10800000">
            <a:off x="0" y="61628"/>
            <a:ext cx="6857997" cy="6875066"/>
          </a:xfrm>
          <a:custGeom>
            <a:avLst/>
            <a:gdLst>
              <a:gd name="T0" fmla="*/ 0 w 4556"/>
              <a:gd name="T1" fmla="*/ 0 h 3600"/>
              <a:gd name="T2" fmla="*/ 210 w 4556"/>
              <a:gd name="T3" fmla="*/ 373 h 3600"/>
              <a:gd name="T4" fmla="*/ 456 w 4556"/>
              <a:gd name="T5" fmla="*/ 541 h 3600"/>
              <a:gd name="T6" fmla="*/ 834 w 4556"/>
              <a:gd name="T7" fmla="*/ 655 h 3600"/>
              <a:gd name="T8" fmla="*/ 1302 w 4556"/>
              <a:gd name="T9" fmla="*/ 721 h 3600"/>
              <a:gd name="T10" fmla="*/ 1704 w 4556"/>
              <a:gd name="T11" fmla="*/ 781 h 3600"/>
              <a:gd name="T12" fmla="*/ 2160 w 4556"/>
              <a:gd name="T13" fmla="*/ 1009 h 3600"/>
              <a:gd name="T14" fmla="*/ 2496 w 4556"/>
              <a:gd name="T15" fmla="*/ 1411 h 3600"/>
              <a:gd name="T16" fmla="*/ 2646 w 4556"/>
              <a:gd name="T17" fmla="*/ 1765 h 3600"/>
              <a:gd name="T18" fmla="*/ 2910 w 4556"/>
              <a:gd name="T19" fmla="*/ 2371 h 3600"/>
              <a:gd name="T20" fmla="*/ 3174 w 4556"/>
              <a:gd name="T21" fmla="*/ 2809 h 3600"/>
              <a:gd name="T22" fmla="*/ 3588 w 4556"/>
              <a:gd name="T23" fmla="*/ 3199 h 3600"/>
              <a:gd name="T24" fmla="*/ 4206 w 4556"/>
              <a:gd name="T25" fmla="*/ 3505 h 3600"/>
              <a:gd name="T26" fmla="*/ 4556 w 4556"/>
              <a:gd name="T27" fmla="*/ 3600 h 3600"/>
              <a:gd name="T28" fmla="*/ 4556 w 4556"/>
              <a:gd name="T29" fmla="*/ 0 h 3600"/>
              <a:gd name="T30" fmla="*/ 0 w 4556"/>
              <a:gd name="T31" fmla="*/ 0 h 3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556" h="3600">
                <a:moveTo>
                  <a:pt x="0" y="0"/>
                </a:moveTo>
                <a:cubicBezTo>
                  <a:pt x="25" y="96"/>
                  <a:pt x="81" y="244"/>
                  <a:pt x="210" y="373"/>
                </a:cubicBezTo>
                <a:cubicBezTo>
                  <a:pt x="300" y="462"/>
                  <a:pt x="390" y="508"/>
                  <a:pt x="456" y="541"/>
                </a:cubicBezTo>
                <a:cubicBezTo>
                  <a:pt x="493" y="559"/>
                  <a:pt x="592" y="606"/>
                  <a:pt x="834" y="655"/>
                </a:cubicBezTo>
                <a:cubicBezTo>
                  <a:pt x="955" y="679"/>
                  <a:pt x="998" y="681"/>
                  <a:pt x="1302" y="721"/>
                </a:cubicBezTo>
                <a:cubicBezTo>
                  <a:pt x="1537" y="751"/>
                  <a:pt x="1655" y="767"/>
                  <a:pt x="1704" y="781"/>
                </a:cubicBezTo>
                <a:cubicBezTo>
                  <a:pt x="1956" y="852"/>
                  <a:pt x="2122" y="979"/>
                  <a:pt x="2160" y="1009"/>
                </a:cubicBezTo>
                <a:cubicBezTo>
                  <a:pt x="2348" y="1157"/>
                  <a:pt x="2444" y="1321"/>
                  <a:pt x="2496" y="1411"/>
                </a:cubicBezTo>
                <a:cubicBezTo>
                  <a:pt x="2542" y="1491"/>
                  <a:pt x="2542" y="1507"/>
                  <a:pt x="2646" y="1765"/>
                </a:cubicBezTo>
                <a:cubicBezTo>
                  <a:pt x="2763" y="2054"/>
                  <a:pt x="2822" y="2199"/>
                  <a:pt x="2910" y="2371"/>
                </a:cubicBezTo>
                <a:cubicBezTo>
                  <a:pt x="3001" y="2549"/>
                  <a:pt x="3061" y="2666"/>
                  <a:pt x="3174" y="2809"/>
                </a:cubicBezTo>
                <a:cubicBezTo>
                  <a:pt x="3217" y="2863"/>
                  <a:pt x="3357" y="3034"/>
                  <a:pt x="3588" y="3199"/>
                </a:cubicBezTo>
                <a:cubicBezTo>
                  <a:pt x="3834" y="3374"/>
                  <a:pt x="4057" y="3453"/>
                  <a:pt x="4206" y="3505"/>
                </a:cubicBezTo>
                <a:cubicBezTo>
                  <a:pt x="4346" y="3553"/>
                  <a:pt x="4468" y="3582"/>
                  <a:pt x="4556" y="3600"/>
                </a:cubicBezTo>
                <a:cubicBezTo>
                  <a:pt x="4556" y="2400"/>
                  <a:pt x="4556" y="1200"/>
                  <a:pt x="4556" y="0"/>
                </a:cubicBezTo>
                <a:cubicBezTo>
                  <a:pt x="3037" y="0"/>
                  <a:pt x="1519" y="0"/>
                  <a:pt x="0" y="0"/>
                </a:cubicBezTo>
                <a:close/>
              </a:path>
            </a:pathLst>
          </a:custGeom>
          <a:gradFill>
            <a:gsLst>
              <a:gs pos="0">
                <a:srgbClr val="3323B1"/>
              </a:gs>
              <a:gs pos="38000">
                <a:srgbClr val="613EC2"/>
              </a:gs>
              <a:gs pos="18000">
                <a:srgbClr val="4F35B9"/>
              </a:gs>
              <a:gs pos="67000">
                <a:srgbClr val="9456D4"/>
              </a:gs>
              <a:gs pos="100000">
                <a:srgbClr val="A561DC"/>
              </a:gs>
            </a:gsLst>
            <a:lin ang="5400000" scaled="1"/>
          </a:gradFill>
          <a:ln w="12700" cap="flat">
            <a:noFill/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17185" y="2304415"/>
            <a:ext cx="4468495" cy="676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4. </a:t>
            </a:r>
            <a:r>
              <a:rPr lang="zh-CN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一些问题</a:t>
            </a:r>
            <a:endParaRPr lang="zh-CN" altLang="en-US" sz="44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同心圆 12"/>
          <p:cNvSpPr/>
          <p:nvPr/>
        </p:nvSpPr>
        <p:spPr>
          <a:xfrm>
            <a:off x="10317518" y="-1444536"/>
            <a:ext cx="3748963" cy="3748963"/>
          </a:xfrm>
          <a:prstGeom prst="donut">
            <a:avLst/>
          </a:prstGeom>
          <a:gradFill>
            <a:gsLst>
              <a:gs pos="0">
                <a:srgbClr val="F87038"/>
              </a:gs>
              <a:gs pos="38000">
                <a:srgbClr val="F35C49"/>
              </a:gs>
              <a:gs pos="18000">
                <a:srgbClr val="FD6743"/>
              </a:gs>
              <a:gs pos="56000">
                <a:srgbClr val="EE5058"/>
              </a:gs>
              <a:gs pos="95413">
                <a:srgbClr val="D72171"/>
              </a:gs>
              <a:gs pos="66000">
                <a:srgbClr val="E64866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 advTm="2500">
        <p14:honeycomb/>
      </p:transition>
    </mc:Choice>
    <mc:Fallback>
      <p:transition spd="slow" advTm="2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>
          <a:xfrm>
            <a:off x="1158873" y="474940"/>
            <a:ext cx="3888432" cy="648081"/>
            <a:chOff x="1057275" y="431398"/>
            <a:chExt cx="3888432" cy="648081"/>
          </a:xfrm>
        </p:grpSpPr>
        <p:sp>
          <p:nvSpPr>
            <p:cNvPr id="49" name="文本框 48"/>
            <p:cNvSpPr txBox="1"/>
            <p:nvPr/>
          </p:nvSpPr>
          <p:spPr>
            <a:xfrm>
              <a:off x="1057275" y="431398"/>
              <a:ext cx="78105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131313"/>
                  </a:solidFill>
                  <a:cs typeface="+mn-ea"/>
                  <a:sym typeface="+mn-lt"/>
                </a:rPr>
                <a:t>（</a:t>
              </a:r>
              <a:r>
                <a:rPr lang="en-US" altLang="zh-CN" b="1" dirty="0">
                  <a:solidFill>
                    <a:srgbClr val="131313"/>
                  </a:solidFill>
                  <a:cs typeface="+mn-ea"/>
                  <a:sym typeface="+mn-lt"/>
                </a:rPr>
                <a:t>1</a:t>
              </a:r>
              <a:r>
                <a:rPr lang="zh-CN" altLang="en-US" b="1" dirty="0">
                  <a:solidFill>
                    <a:srgbClr val="131313"/>
                  </a:solidFill>
                  <a:cs typeface="+mn-ea"/>
                  <a:sym typeface="+mn-lt"/>
                </a:rPr>
                <a:t>）</a:t>
              </a:r>
              <a:endParaRPr lang="zh-CN" altLang="en-US" b="1" dirty="0">
                <a:solidFill>
                  <a:srgbClr val="131313"/>
                </a:solidFill>
                <a:cs typeface="+mn-ea"/>
                <a:sym typeface="+mn-lt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057275" y="802480"/>
              <a:ext cx="388843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Click here to enter your text messages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51" name="同心圆 50"/>
          <p:cNvSpPr/>
          <p:nvPr/>
        </p:nvSpPr>
        <p:spPr>
          <a:xfrm>
            <a:off x="483118" y="513651"/>
            <a:ext cx="574157" cy="574157"/>
          </a:xfrm>
          <a:prstGeom prst="donut">
            <a:avLst>
              <a:gd name="adj" fmla="val 26576"/>
            </a:avLst>
          </a:prstGeom>
          <a:gradFill>
            <a:gsLst>
              <a:gs pos="0">
                <a:srgbClr val="F87038"/>
              </a:gs>
              <a:gs pos="38000">
                <a:srgbClr val="F35C49"/>
              </a:gs>
              <a:gs pos="18000">
                <a:srgbClr val="FD6743"/>
              </a:gs>
              <a:gs pos="56000">
                <a:srgbClr val="EE5058"/>
              </a:gs>
              <a:gs pos="95413">
                <a:srgbClr val="D72171"/>
              </a:gs>
              <a:gs pos="66000">
                <a:srgbClr val="E64866"/>
              </a:gs>
            </a:gsLst>
            <a:lin ang="0" scaled="1"/>
          </a:gradFill>
          <a:ln w="12700" cap="flat">
            <a:noFill/>
            <a:prstDash val="solid"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04060" y="1925955"/>
            <a:ext cx="8713470" cy="25088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2500">
        <p:blinds/>
      </p:transition>
    </mc:Choice>
    <mc:Fallback>
      <p:transition spd="slow" advTm="2500">
        <p:blinds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同心圆 36"/>
          <p:cNvSpPr/>
          <p:nvPr/>
        </p:nvSpPr>
        <p:spPr>
          <a:xfrm>
            <a:off x="483118" y="513651"/>
            <a:ext cx="574157" cy="574157"/>
          </a:xfrm>
          <a:prstGeom prst="donut">
            <a:avLst>
              <a:gd name="adj" fmla="val 26576"/>
            </a:avLst>
          </a:prstGeom>
          <a:gradFill>
            <a:gsLst>
              <a:gs pos="0">
                <a:srgbClr val="F87038"/>
              </a:gs>
              <a:gs pos="38000">
                <a:srgbClr val="F35C49"/>
              </a:gs>
              <a:gs pos="18000">
                <a:srgbClr val="FD6743"/>
              </a:gs>
              <a:gs pos="56000">
                <a:srgbClr val="EE5058"/>
              </a:gs>
              <a:gs pos="95413">
                <a:srgbClr val="D72171"/>
              </a:gs>
              <a:gs pos="66000">
                <a:srgbClr val="E64866"/>
              </a:gs>
            </a:gsLst>
            <a:lin ang="0" scaled="1"/>
          </a:gradFill>
          <a:ln w="12700" cap="flat">
            <a:noFill/>
            <a:prstDash val="solid"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8875" y="1535430"/>
            <a:ext cx="8419465" cy="1186180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610" y="2929255"/>
            <a:ext cx="3251200" cy="776605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875" y="3832225"/>
            <a:ext cx="7856220" cy="769620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440" y="4851400"/>
            <a:ext cx="2407920" cy="8121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 advTm="2500">
        <p14:honeycomb/>
      </p:transition>
    </mc:Choice>
    <mc:Fallback>
      <p:transition spd="slow" advTm="2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-1" y="-17065"/>
            <a:ext cx="12447639" cy="6875066"/>
            <a:chOff x="1576982" y="-17065"/>
            <a:chExt cx="10812696" cy="6917822"/>
          </a:xfrm>
        </p:grpSpPr>
        <p:sp>
          <p:nvSpPr>
            <p:cNvPr id="6" name="Freeform 5"/>
            <p:cNvSpPr/>
            <p:nvPr/>
          </p:nvSpPr>
          <p:spPr bwMode="auto">
            <a:xfrm>
              <a:off x="1576982" y="-1"/>
              <a:ext cx="10615019" cy="6900757"/>
            </a:xfrm>
            <a:custGeom>
              <a:avLst/>
              <a:gdLst>
                <a:gd name="T0" fmla="*/ 0 w 5588"/>
                <a:gd name="T1" fmla="*/ 4 h 3604"/>
                <a:gd name="T2" fmla="*/ 336 w 5588"/>
                <a:gd name="T3" fmla="*/ 472 h 3604"/>
                <a:gd name="T4" fmla="*/ 560 w 5588"/>
                <a:gd name="T5" fmla="*/ 656 h 3604"/>
                <a:gd name="T6" fmla="*/ 1312 w 5588"/>
                <a:gd name="T7" fmla="*/ 984 h 3604"/>
                <a:gd name="T8" fmla="*/ 2008 w 5588"/>
                <a:gd name="T9" fmla="*/ 1080 h 3604"/>
                <a:gd name="T10" fmla="*/ 2488 w 5588"/>
                <a:gd name="T11" fmla="*/ 1144 h 3604"/>
                <a:gd name="T12" fmla="*/ 2904 w 5588"/>
                <a:gd name="T13" fmla="*/ 1272 h 3604"/>
                <a:gd name="T14" fmla="*/ 3168 w 5588"/>
                <a:gd name="T15" fmla="*/ 1456 h 3604"/>
                <a:gd name="T16" fmla="*/ 3400 w 5588"/>
                <a:gd name="T17" fmla="*/ 1864 h 3604"/>
                <a:gd name="T18" fmla="*/ 3624 w 5588"/>
                <a:gd name="T19" fmla="*/ 2240 h 3604"/>
                <a:gd name="T20" fmla="*/ 4072 w 5588"/>
                <a:gd name="T21" fmla="*/ 2808 h 3604"/>
                <a:gd name="T22" fmla="*/ 4912 w 5588"/>
                <a:gd name="T23" fmla="*/ 3400 h 3604"/>
                <a:gd name="T24" fmla="*/ 5588 w 5588"/>
                <a:gd name="T25" fmla="*/ 3604 h 3604"/>
                <a:gd name="T26" fmla="*/ 5588 w 5588"/>
                <a:gd name="T27" fmla="*/ 0 h 3604"/>
                <a:gd name="T28" fmla="*/ 0 w 5588"/>
                <a:gd name="T29" fmla="*/ 4 h 3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588" h="3604">
                  <a:moveTo>
                    <a:pt x="0" y="4"/>
                  </a:moveTo>
                  <a:cubicBezTo>
                    <a:pt x="59" y="126"/>
                    <a:pt x="162" y="302"/>
                    <a:pt x="336" y="472"/>
                  </a:cubicBezTo>
                  <a:cubicBezTo>
                    <a:pt x="358" y="493"/>
                    <a:pt x="437" y="570"/>
                    <a:pt x="560" y="656"/>
                  </a:cubicBezTo>
                  <a:cubicBezTo>
                    <a:pt x="620" y="698"/>
                    <a:pt x="883" y="877"/>
                    <a:pt x="1312" y="984"/>
                  </a:cubicBezTo>
                  <a:cubicBezTo>
                    <a:pt x="1484" y="1026"/>
                    <a:pt x="1658" y="1044"/>
                    <a:pt x="2008" y="1080"/>
                  </a:cubicBezTo>
                  <a:cubicBezTo>
                    <a:pt x="2153" y="1094"/>
                    <a:pt x="2288" y="1105"/>
                    <a:pt x="2488" y="1144"/>
                  </a:cubicBezTo>
                  <a:cubicBezTo>
                    <a:pt x="2712" y="1187"/>
                    <a:pt x="2817" y="1228"/>
                    <a:pt x="2904" y="1272"/>
                  </a:cubicBezTo>
                  <a:cubicBezTo>
                    <a:pt x="2976" y="1308"/>
                    <a:pt x="3074" y="1358"/>
                    <a:pt x="3168" y="1456"/>
                  </a:cubicBezTo>
                  <a:cubicBezTo>
                    <a:pt x="3278" y="1569"/>
                    <a:pt x="3294" y="1657"/>
                    <a:pt x="3400" y="1864"/>
                  </a:cubicBezTo>
                  <a:cubicBezTo>
                    <a:pt x="3467" y="1995"/>
                    <a:pt x="3521" y="2080"/>
                    <a:pt x="3624" y="2240"/>
                  </a:cubicBezTo>
                  <a:cubicBezTo>
                    <a:pt x="3688" y="2339"/>
                    <a:pt x="3840" y="2573"/>
                    <a:pt x="4072" y="2808"/>
                  </a:cubicBezTo>
                  <a:cubicBezTo>
                    <a:pt x="4442" y="3181"/>
                    <a:pt x="4820" y="3358"/>
                    <a:pt x="4912" y="3400"/>
                  </a:cubicBezTo>
                  <a:cubicBezTo>
                    <a:pt x="5172" y="3517"/>
                    <a:pt x="5409" y="3574"/>
                    <a:pt x="5588" y="3604"/>
                  </a:cubicBezTo>
                  <a:cubicBezTo>
                    <a:pt x="5588" y="2402"/>
                    <a:pt x="5588" y="1201"/>
                    <a:pt x="5588" y="0"/>
                  </a:cubicBezTo>
                  <a:cubicBezTo>
                    <a:pt x="3725" y="1"/>
                    <a:pt x="1863" y="2"/>
                    <a:pt x="0" y="4"/>
                  </a:cubicBezTo>
                  <a:close/>
                </a:path>
              </a:pathLst>
            </a:custGeom>
            <a:solidFill>
              <a:srgbClr val="F5F3FB"/>
            </a:solidFill>
            <a:ln w="11113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9"/>
            <p:cNvSpPr/>
            <p:nvPr/>
          </p:nvSpPr>
          <p:spPr bwMode="auto">
            <a:xfrm>
              <a:off x="3420396" y="-17065"/>
              <a:ext cx="8771605" cy="6917822"/>
            </a:xfrm>
            <a:custGeom>
              <a:avLst/>
              <a:gdLst>
                <a:gd name="T0" fmla="*/ 0 w 4556"/>
                <a:gd name="T1" fmla="*/ 0 h 3600"/>
                <a:gd name="T2" fmla="*/ 210 w 4556"/>
                <a:gd name="T3" fmla="*/ 373 h 3600"/>
                <a:gd name="T4" fmla="*/ 456 w 4556"/>
                <a:gd name="T5" fmla="*/ 541 h 3600"/>
                <a:gd name="T6" fmla="*/ 834 w 4556"/>
                <a:gd name="T7" fmla="*/ 655 h 3600"/>
                <a:gd name="T8" fmla="*/ 1302 w 4556"/>
                <a:gd name="T9" fmla="*/ 721 h 3600"/>
                <a:gd name="T10" fmla="*/ 1704 w 4556"/>
                <a:gd name="T11" fmla="*/ 781 h 3600"/>
                <a:gd name="T12" fmla="*/ 2160 w 4556"/>
                <a:gd name="T13" fmla="*/ 1009 h 3600"/>
                <a:gd name="T14" fmla="*/ 2496 w 4556"/>
                <a:gd name="T15" fmla="*/ 1411 h 3600"/>
                <a:gd name="T16" fmla="*/ 2646 w 4556"/>
                <a:gd name="T17" fmla="*/ 1765 h 3600"/>
                <a:gd name="T18" fmla="*/ 2910 w 4556"/>
                <a:gd name="T19" fmla="*/ 2371 h 3600"/>
                <a:gd name="T20" fmla="*/ 3174 w 4556"/>
                <a:gd name="T21" fmla="*/ 2809 h 3600"/>
                <a:gd name="T22" fmla="*/ 3588 w 4556"/>
                <a:gd name="T23" fmla="*/ 3199 h 3600"/>
                <a:gd name="T24" fmla="*/ 4206 w 4556"/>
                <a:gd name="T25" fmla="*/ 3505 h 3600"/>
                <a:gd name="T26" fmla="*/ 4556 w 4556"/>
                <a:gd name="T27" fmla="*/ 3600 h 3600"/>
                <a:gd name="T28" fmla="*/ 4556 w 4556"/>
                <a:gd name="T29" fmla="*/ 0 h 3600"/>
                <a:gd name="T30" fmla="*/ 0 w 4556"/>
                <a:gd name="T31" fmla="*/ 0 h 3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56" h="3600">
                  <a:moveTo>
                    <a:pt x="0" y="0"/>
                  </a:moveTo>
                  <a:cubicBezTo>
                    <a:pt x="25" y="96"/>
                    <a:pt x="81" y="244"/>
                    <a:pt x="210" y="373"/>
                  </a:cubicBezTo>
                  <a:cubicBezTo>
                    <a:pt x="300" y="462"/>
                    <a:pt x="390" y="508"/>
                    <a:pt x="456" y="541"/>
                  </a:cubicBezTo>
                  <a:cubicBezTo>
                    <a:pt x="493" y="559"/>
                    <a:pt x="592" y="606"/>
                    <a:pt x="834" y="655"/>
                  </a:cubicBezTo>
                  <a:cubicBezTo>
                    <a:pt x="955" y="679"/>
                    <a:pt x="998" y="681"/>
                    <a:pt x="1302" y="721"/>
                  </a:cubicBezTo>
                  <a:cubicBezTo>
                    <a:pt x="1537" y="751"/>
                    <a:pt x="1655" y="767"/>
                    <a:pt x="1704" y="781"/>
                  </a:cubicBezTo>
                  <a:cubicBezTo>
                    <a:pt x="1956" y="852"/>
                    <a:pt x="2122" y="979"/>
                    <a:pt x="2160" y="1009"/>
                  </a:cubicBezTo>
                  <a:cubicBezTo>
                    <a:pt x="2348" y="1157"/>
                    <a:pt x="2444" y="1321"/>
                    <a:pt x="2496" y="1411"/>
                  </a:cubicBezTo>
                  <a:cubicBezTo>
                    <a:pt x="2542" y="1491"/>
                    <a:pt x="2542" y="1507"/>
                    <a:pt x="2646" y="1765"/>
                  </a:cubicBezTo>
                  <a:cubicBezTo>
                    <a:pt x="2763" y="2054"/>
                    <a:pt x="2822" y="2199"/>
                    <a:pt x="2910" y="2371"/>
                  </a:cubicBezTo>
                  <a:cubicBezTo>
                    <a:pt x="3001" y="2549"/>
                    <a:pt x="3061" y="2666"/>
                    <a:pt x="3174" y="2809"/>
                  </a:cubicBezTo>
                  <a:cubicBezTo>
                    <a:pt x="3217" y="2863"/>
                    <a:pt x="3357" y="3034"/>
                    <a:pt x="3588" y="3199"/>
                  </a:cubicBezTo>
                  <a:cubicBezTo>
                    <a:pt x="3834" y="3374"/>
                    <a:pt x="4057" y="3453"/>
                    <a:pt x="4206" y="3505"/>
                  </a:cubicBezTo>
                  <a:cubicBezTo>
                    <a:pt x="4346" y="3553"/>
                    <a:pt x="4468" y="3582"/>
                    <a:pt x="4556" y="3600"/>
                  </a:cubicBezTo>
                  <a:cubicBezTo>
                    <a:pt x="4556" y="2400"/>
                    <a:pt x="4556" y="1200"/>
                    <a:pt x="4556" y="0"/>
                  </a:cubicBezTo>
                  <a:cubicBezTo>
                    <a:pt x="3037" y="0"/>
                    <a:pt x="1519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3323B1"/>
                </a:gs>
                <a:gs pos="38000">
                  <a:srgbClr val="613EC2"/>
                </a:gs>
                <a:gs pos="18000">
                  <a:srgbClr val="4F35B9"/>
                </a:gs>
                <a:gs pos="67000">
                  <a:srgbClr val="9456D4"/>
                </a:gs>
                <a:gs pos="100000">
                  <a:srgbClr val="A561DC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Freeform 13"/>
            <p:cNvSpPr/>
            <p:nvPr/>
          </p:nvSpPr>
          <p:spPr bwMode="auto">
            <a:xfrm>
              <a:off x="7806198" y="346256"/>
              <a:ext cx="4583480" cy="4019267"/>
            </a:xfrm>
            <a:custGeom>
              <a:avLst/>
              <a:gdLst>
                <a:gd name="T0" fmla="*/ 0 w 2412"/>
                <a:gd name="T1" fmla="*/ 0 h 2120"/>
                <a:gd name="T2" fmla="*/ 520 w 2412"/>
                <a:gd name="T3" fmla="*/ 48 h 2120"/>
                <a:gd name="T4" fmla="*/ 1436 w 2412"/>
                <a:gd name="T5" fmla="*/ 284 h 2120"/>
                <a:gd name="T6" fmla="*/ 1968 w 2412"/>
                <a:gd name="T7" fmla="*/ 668 h 2120"/>
                <a:gd name="T8" fmla="*/ 2224 w 2412"/>
                <a:gd name="T9" fmla="*/ 1044 h 2120"/>
                <a:gd name="T10" fmla="*/ 2412 w 2412"/>
                <a:gd name="T11" fmla="*/ 1608 h 2120"/>
                <a:gd name="T12" fmla="*/ 1340 w 2412"/>
                <a:gd name="T13" fmla="*/ 2120 h 2120"/>
                <a:gd name="T14" fmla="*/ 1028 w 2412"/>
                <a:gd name="T15" fmla="*/ 1104 h 2120"/>
                <a:gd name="T16" fmla="*/ 0 w 2412"/>
                <a:gd name="T17" fmla="*/ 0 h 2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2" h="2120">
                  <a:moveTo>
                    <a:pt x="0" y="0"/>
                  </a:moveTo>
                  <a:cubicBezTo>
                    <a:pt x="124" y="5"/>
                    <a:pt x="304" y="17"/>
                    <a:pt x="520" y="48"/>
                  </a:cubicBezTo>
                  <a:cubicBezTo>
                    <a:pt x="873" y="98"/>
                    <a:pt x="1134" y="135"/>
                    <a:pt x="1436" y="284"/>
                  </a:cubicBezTo>
                  <a:cubicBezTo>
                    <a:pt x="1561" y="345"/>
                    <a:pt x="1770" y="450"/>
                    <a:pt x="1968" y="668"/>
                  </a:cubicBezTo>
                  <a:cubicBezTo>
                    <a:pt x="2108" y="821"/>
                    <a:pt x="2184" y="966"/>
                    <a:pt x="2224" y="1044"/>
                  </a:cubicBezTo>
                  <a:cubicBezTo>
                    <a:pt x="2339" y="1265"/>
                    <a:pt x="2389" y="1468"/>
                    <a:pt x="2412" y="1608"/>
                  </a:cubicBezTo>
                  <a:cubicBezTo>
                    <a:pt x="2055" y="1778"/>
                    <a:pt x="1698" y="1949"/>
                    <a:pt x="1340" y="2120"/>
                  </a:cubicBezTo>
                  <a:cubicBezTo>
                    <a:pt x="1312" y="1872"/>
                    <a:pt x="1238" y="1502"/>
                    <a:pt x="1028" y="1104"/>
                  </a:cubicBezTo>
                  <a:cubicBezTo>
                    <a:pt x="705" y="490"/>
                    <a:pt x="239" y="150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6A43C4">
                    <a:alpha val="10000"/>
                  </a:srgbClr>
                </a:gs>
                <a:gs pos="38000">
                  <a:srgbClr val="7E4BCA">
                    <a:alpha val="58000"/>
                  </a:srgbClr>
                </a:gs>
                <a:gs pos="18000">
                  <a:srgbClr val="7747C7">
                    <a:alpha val="73000"/>
                  </a:srgbClr>
                </a:gs>
                <a:gs pos="60000">
                  <a:srgbClr val="824FCD"/>
                </a:gs>
                <a:gs pos="81000">
                  <a:srgbClr val="824FCD">
                    <a:alpha val="0"/>
                  </a:srgbClr>
                </a:gs>
              </a:gsLst>
              <a:lin ang="2700000" scaled="1"/>
              <a:tileRect/>
            </a:gradFill>
            <a:ln w="1270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874713" y="3097630"/>
            <a:ext cx="3647152" cy="92333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谢谢观</a:t>
            </a:r>
            <a:r>
              <a:rPr lang="zh-CN" alt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看！</a:t>
            </a:r>
            <a:endParaRPr lang="zh-CN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3250" advTm="2500">
        <p15:prstTrans prst="origami"/>
      </p:transition>
    </mc:Choice>
    <mc:Fallback>
      <p:transition spd="slow" advTm="2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 flipH="1">
            <a:off x="5303912" y="1268760"/>
            <a:ext cx="1368152" cy="5112568"/>
          </a:xfrm>
          <a:prstGeom prst="line">
            <a:avLst/>
          </a:prstGeom>
          <a:ln>
            <a:solidFill>
              <a:srgbClr val="5357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652508" y="345429"/>
            <a:ext cx="33447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CONTENTS</a:t>
            </a:r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2351584" y="1268760"/>
            <a:ext cx="4320480" cy="0"/>
          </a:xfrm>
          <a:prstGeom prst="line">
            <a:avLst/>
          </a:prstGeom>
          <a:ln>
            <a:solidFill>
              <a:srgbClr val="5357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836400" y="1735602"/>
            <a:ext cx="108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rgbClr val="4730B7"/>
                </a:solidFill>
                <a:cs typeface="+mn-ea"/>
                <a:sym typeface="+mn-lt"/>
              </a:rPr>
              <a:t>01</a:t>
            </a:r>
            <a:endParaRPr lang="zh-CN" altLang="en-US" sz="4000" dirty="0">
              <a:solidFill>
                <a:srgbClr val="4730B7"/>
              </a:solidFill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321591" y="1988840"/>
            <a:ext cx="247870" cy="247870"/>
          </a:xfrm>
          <a:prstGeom prst="ellipse">
            <a:avLst/>
          </a:prstGeom>
          <a:solidFill>
            <a:srgbClr val="4730B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5303912" y="6381328"/>
            <a:ext cx="4320480" cy="0"/>
          </a:xfrm>
          <a:prstGeom prst="line">
            <a:avLst/>
          </a:prstGeom>
          <a:ln>
            <a:solidFill>
              <a:srgbClr val="5357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5999933" y="3212976"/>
            <a:ext cx="247870" cy="247870"/>
          </a:xfrm>
          <a:prstGeom prst="ellipse">
            <a:avLst/>
          </a:prstGeom>
          <a:solidFill>
            <a:srgbClr val="FC684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5678275" y="4437112"/>
            <a:ext cx="247870" cy="247870"/>
          </a:xfrm>
          <a:prstGeom prst="ellipse">
            <a:avLst/>
          </a:prstGeom>
          <a:solidFill>
            <a:srgbClr val="4730B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356617" y="5661248"/>
            <a:ext cx="247870" cy="247870"/>
          </a:xfrm>
          <a:prstGeom prst="ellipse">
            <a:avLst/>
          </a:prstGeom>
          <a:solidFill>
            <a:srgbClr val="FC684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667476" y="1905233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131313"/>
                </a:solidFill>
                <a:cs typeface="+mn-ea"/>
                <a:sym typeface="+mn-lt"/>
              </a:rPr>
              <a:t>主要目的及难点</a:t>
            </a:r>
            <a:endParaRPr lang="zh-CN" altLang="en-US" dirty="0">
              <a:solidFill>
                <a:srgbClr val="131313"/>
              </a:solidFill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799856" y="2950085"/>
            <a:ext cx="108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rgbClr val="FC6841"/>
                </a:solidFill>
                <a:cs typeface="+mn-ea"/>
                <a:sym typeface="+mn-lt"/>
              </a:rPr>
              <a:t>02</a:t>
            </a:r>
            <a:endParaRPr lang="zh-CN" altLang="en-US" sz="4000" dirty="0">
              <a:solidFill>
                <a:srgbClr val="FC6841"/>
              </a:solidFill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163193" y="3039727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rgbClr val="131313"/>
                </a:solidFill>
                <a:cs typeface="+mn-ea"/>
                <a:sym typeface="+mn-lt"/>
              </a:rPr>
              <a:t>逻辑分析</a:t>
            </a:r>
            <a:endParaRPr lang="zh-CN" altLang="en-US" dirty="0">
              <a:solidFill>
                <a:srgbClr val="131313"/>
              </a:solidFill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240016" y="4165882"/>
            <a:ext cx="108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rgbClr val="4730B7"/>
                </a:solidFill>
                <a:cs typeface="+mn-ea"/>
                <a:sym typeface="+mn-lt"/>
              </a:rPr>
              <a:t>03</a:t>
            </a:r>
            <a:endParaRPr lang="zh-CN" altLang="en-US" sz="4000" dirty="0">
              <a:solidFill>
                <a:srgbClr val="4730B7"/>
              </a:solidFill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223792" y="5429008"/>
            <a:ext cx="108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rgbClr val="FC6841"/>
                </a:solidFill>
                <a:cs typeface="+mn-ea"/>
                <a:sym typeface="+mn-lt"/>
              </a:rPr>
              <a:t>04</a:t>
            </a:r>
            <a:endParaRPr lang="zh-CN" altLang="en-US" sz="4000" dirty="0">
              <a:solidFill>
                <a:srgbClr val="FC6841"/>
              </a:solidFill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320136" y="426245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131313"/>
                </a:solidFill>
                <a:cs typeface="+mn-ea"/>
                <a:sym typeface="+mn-lt"/>
              </a:rPr>
              <a:t>函数部分</a:t>
            </a:r>
            <a:endParaRPr lang="zh-CN" altLang="en-US" dirty="0">
              <a:solidFill>
                <a:srgbClr val="131313"/>
              </a:solidFill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671680" y="538008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rgbClr val="131313"/>
                </a:solidFill>
                <a:cs typeface="+mn-ea"/>
                <a:sym typeface="+mn-lt"/>
              </a:rPr>
              <a:t>一些问题</a:t>
            </a:r>
            <a:endParaRPr lang="zh-CN" altLang="en-US" dirty="0">
              <a:solidFill>
                <a:srgbClr val="131313"/>
              </a:solidFill>
              <a:cs typeface="+mn-ea"/>
              <a:sym typeface="+mn-lt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2266222" y="1197198"/>
            <a:ext cx="123935" cy="123935"/>
          </a:xfrm>
          <a:prstGeom prst="ellipse">
            <a:avLst/>
          </a:prstGeom>
          <a:solidFill>
            <a:srgbClr val="F17F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cs typeface="+mn-ea"/>
              <a:sym typeface="+mn-lt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9585819" y="6319360"/>
            <a:ext cx="123935" cy="123935"/>
          </a:xfrm>
          <a:prstGeom prst="ellipse">
            <a:avLst/>
          </a:prstGeom>
          <a:solidFill>
            <a:srgbClr val="F17F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cs typeface="+mn-ea"/>
              <a:sym typeface="+mn-lt"/>
            </a:endParaRPr>
          </a:p>
        </p:txBody>
      </p:sp>
      <p:sp>
        <p:nvSpPr>
          <p:cNvPr id="2" name="同心圆 1"/>
          <p:cNvSpPr/>
          <p:nvPr/>
        </p:nvSpPr>
        <p:spPr>
          <a:xfrm>
            <a:off x="-1487771" y="-1517455"/>
            <a:ext cx="3748963" cy="3748963"/>
          </a:xfrm>
          <a:prstGeom prst="donut">
            <a:avLst/>
          </a:prstGeom>
          <a:gradFill>
            <a:gsLst>
              <a:gs pos="0">
                <a:srgbClr val="F87038"/>
              </a:gs>
              <a:gs pos="38000">
                <a:srgbClr val="F35C49"/>
              </a:gs>
              <a:gs pos="18000">
                <a:srgbClr val="FD6743"/>
              </a:gs>
              <a:gs pos="56000">
                <a:srgbClr val="EE5058"/>
              </a:gs>
              <a:gs pos="95413">
                <a:srgbClr val="D72171"/>
              </a:gs>
              <a:gs pos="66000">
                <a:srgbClr val="E64866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9" name="同心圆 28"/>
          <p:cNvSpPr/>
          <p:nvPr/>
        </p:nvSpPr>
        <p:spPr>
          <a:xfrm>
            <a:off x="9943229" y="4626493"/>
            <a:ext cx="3748963" cy="3748963"/>
          </a:xfrm>
          <a:prstGeom prst="donut">
            <a:avLst/>
          </a:prstGeom>
          <a:gradFill>
            <a:gsLst>
              <a:gs pos="0">
                <a:srgbClr val="3323B1"/>
              </a:gs>
              <a:gs pos="38000">
                <a:srgbClr val="613EC2"/>
              </a:gs>
              <a:gs pos="18000">
                <a:srgbClr val="4F35B9"/>
              </a:gs>
              <a:gs pos="67000">
                <a:srgbClr val="9456D4"/>
              </a:gs>
              <a:gs pos="100000">
                <a:srgbClr val="A561DC"/>
              </a:gs>
            </a:gsLst>
            <a:lin ang="5400000" scaled="1"/>
          </a:gradFill>
          <a:ln w="12700" cap="flat">
            <a:noFill/>
            <a:prstDash val="solid"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2500">
        <p15:prstTrans prst="airplane"/>
      </p:transition>
    </mc:Choice>
    <mc:Fallback>
      <p:transition spd="slow" advTm="2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8" fill="hold" grpId="0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8" fill="hold" grpId="0" nodeType="withEffect">
                                  <p:stCondLst>
                                    <p:cond delay="4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8" fill="hold" grpId="0" nodeType="withEffect">
                                  <p:stCondLst>
                                    <p:cond delay="4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ntr" presetSubtype="8" fill="hold" grpId="0" nodeType="withEffect">
                                  <p:stCondLst>
                                    <p:cond delay="5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2" fill="hold" grpId="0" nodeType="withEffect">
                                  <p:stCondLst>
                                    <p:cond delay="6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2" presetClass="entr" presetSubtype="8" fill="hold" grpId="0" nodeType="withEffect">
                                  <p:stCondLst>
                                    <p:cond delay="7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2" presetClass="entr" presetSubtype="8" fill="hold" grpId="0" nodeType="withEffect">
                                  <p:stCondLst>
                                    <p:cond delay="7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 animBg="1"/>
      <p:bldP spid="13" grpId="0" animBg="1"/>
      <p:bldP spid="14" grpId="0" animBg="1"/>
      <p:bldP spid="15" grpId="0" animBg="1"/>
      <p:bldP spid="16" grpId="0"/>
      <p:bldP spid="18" grpId="0"/>
      <p:bldP spid="19" grpId="0"/>
      <p:bldP spid="21" grpId="0"/>
      <p:bldP spid="22" grpId="0"/>
      <p:bldP spid="23" grpId="0"/>
      <p:bldP spid="25" grpId="0"/>
      <p:bldP spid="27" grpId="0" animBg="1"/>
      <p:bldP spid="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/>
          <p:nvPr/>
        </p:nvSpPr>
        <p:spPr bwMode="auto">
          <a:xfrm rot="5400000">
            <a:off x="4705296" y="-2343201"/>
            <a:ext cx="8763001" cy="9639405"/>
          </a:xfrm>
          <a:custGeom>
            <a:avLst/>
            <a:gdLst>
              <a:gd name="T0" fmla="*/ 0 w 5588"/>
              <a:gd name="T1" fmla="*/ 4 h 3604"/>
              <a:gd name="T2" fmla="*/ 336 w 5588"/>
              <a:gd name="T3" fmla="*/ 472 h 3604"/>
              <a:gd name="T4" fmla="*/ 560 w 5588"/>
              <a:gd name="T5" fmla="*/ 656 h 3604"/>
              <a:gd name="T6" fmla="*/ 1312 w 5588"/>
              <a:gd name="T7" fmla="*/ 984 h 3604"/>
              <a:gd name="T8" fmla="*/ 2008 w 5588"/>
              <a:gd name="T9" fmla="*/ 1080 h 3604"/>
              <a:gd name="T10" fmla="*/ 2488 w 5588"/>
              <a:gd name="T11" fmla="*/ 1144 h 3604"/>
              <a:gd name="T12" fmla="*/ 2904 w 5588"/>
              <a:gd name="T13" fmla="*/ 1272 h 3604"/>
              <a:gd name="T14" fmla="*/ 3168 w 5588"/>
              <a:gd name="T15" fmla="*/ 1456 h 3604"/>
              <a:gd name="T16" fmla="*/ 3400 w 5588"/>
              <a:gd name="T17" fmla="*/ 1864 h 3604"/>
              <a:gd name="T18" fmla="*/ 3624 w 5588"/>
              <a:gd name="T19" fmla="*/ 2240 h 3604"/>
              <a:gd name="T20" fmla="*/ 4072 w 5588"/>
              <a:gd name="T21" fmla="*/ 2808 h 3604"/>
              <a:gd name="T22" fmla="*/ 4912 w 5588"/>
              <a:gd name="T23" fmla="*/ 3400 h 3604"/>
              <a:gd name="T24" fmla="*/ 5588 w 5588"/>
              <a:gd name="T25" fmla="*/ 3604 h 3604"/>
              <a:gd name="T26" fmla="*/ 5588 w 5588"/>
              <a:gd name="T27" fmla="*/ 0 h 3604"/>
              <a:gd name="T28" fmla="*/ 0 w 5588"/>
              <a:gd name="T29" fmla="*/ 4 h 3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588" h="3604">
                <a:moveTo>
                  <a:pt x="0" y="4"/>
                </a:moveTo>
                <a:cubicBezTo>
                  <a:pt x="59" y="126"/>
                  <a:pt x="162" y="302"/>
                  <a:pt x="336" y="472"/>
                </a:cubicBezTo>
                <a:cubicBezTo>
                  <a:pt x="358" y="493"/>
                  <a:pt x="437" y="570"/>
                  <a:pt x="560" y="656"/>
                </a:cubicBezTo>
                <a:cubicBezTo>
                  <a:pt x="620" y="698"/>
                  <a:pt x="883" y="877"/>
                  <a:pt x="1312" y="984"/>
                </a:cubicBezTo>
                <a:cubicBezTo>
                  <a:pt x="1484" y="1026"/>
                  <a:pt x="1658" y="1044"/>
                  <a:pt x="2008" y="1080"/>
                </a:cubicBezTo>
                <a:cubicBezTo>
                  <a:pt x="2153" y="1094"/>
                  <a:pt x="2288" y="1105"/>
                  <a:pt x="2488" y="1144"/>
                </a:cubicBezTo>
                <a:cubicBezTo>
                  <a:pt x="2712" y="1187"/>
                  <a:pt x="2817" y="1228"/>
                  <a:pt x="2904" y="1272"/>
                </a:cubicBezTo>
                <a:cubicBezTo>
                  <a:pt x="2976" y="1308"/>
                  <a:pt x="3074" y="1358"/>
                  <a:pt x="3168" y="1456"/>
                </a:cubicBezTo>
                <a:cubicBezTo>
                  <a:pt x="3278" y="1569"/>
                  <a:pt x="3294" y="1657"/>
                  <a:pt x="3400" y="1864"/>
                </a:cubicBezTo>
                <a:cubicBezTo>
                  <a:pt x="3467" y="1995"/>
                  <a:pt x="3521" y="2080"/>
                  <a:pt x="3624" y="2240"/>
                </a:cubicBezTo>
                <a:cubicBezTo>
                  <a:pt x="3688" y="2339"/>
                  <a:pt x="3840" y="2573"/>
                  <a:pt x="4072" y="2808"/>
                </a:cubicBezTo>
                <a:cubicBezTo>
                  <a:pt x="4442" y="3181"/>
                  <a:pt x="4820" y="3358"/>
                  <a:pt x="4912" y="3400"/>
                </a:cubicBezTo>
                <a:cubicBezTo>
                  <a:pt x="5172" y="3517"/>
                  <a:pt x="5409" y="3574"/>
                  <a:pt x="5588" y="3604"/>
                </a:cubicBezTo>
                <a:cubicBezTo>
                  <a:pt x="5588" y="2402"/>
                  <a:pt x="5588" y="1201"/>
                  <a:pt x="5588" y="0"/>
                </a:cubicBezTo>
                <a:cubicBezTo>
                  <a:pt x="3725" y="1"/>
                  <a:pt x="1863" y="2"/>
                  <a:pt x="0" y="4"/>
                </a:cubicBezTo>
                <a:close/>
              </a:path>
            </a:pathLst>
          </a:custGeom>
          <a:solidFill>
            <a:srgbClr val="F5F3FB"/>
          </a:solidFill>
          <a:ln w="11113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Freeform 9"/>
          <p:cNvSpPr/>
          <p:nvPr/>
        </p:nvSpPr>
        <p:spPr bwMode="auto">
          <a:xfrm rot="5400000">
            <a:off x="5325469" y="-8532"/>
            <a:ext cx="6857997" cy="6875066"/>
          </a:xfrm>
          <a:custGeom>
            <a:avLst/>
            <a:gdLst>
              <a:gd name="T0" fmla="*/ 0 w 4556"/>
              <a:gd name="T1" fmla="*/ 0 h 3600"/>
              <a:gd name="T2" fmla="*/ 210 w 4556"/>
              <a:gd name="T3" fmla="*/ 373 h 3600"/>
              <a:gd name="T4" fmla="*/ 456 w 4556"/>
              <a:gd name="T5" fmla="*/ 541 h 3600"/>
              <a:gd name="T6" fmla="*/ 834 w 4556"/>
              <a:gd name="T7" fmla="*/ 655 h 3600"/>
              <a:gd name="T8" fmla="*/ 1302 w 4556"/>
              <a:gd name="T9" fmla="*/ 721 h 3600"/>
              <a:gd name="T10" fmla="*/ 1704 w 4556"/>
              <a:gd name="T11" fmla="*/ 781 h 3600"/>
              <a:gd name="T12" fmla="*/ 2160 w 4556"/>
              <a:gd name="T13" fmla="*/ 1009 h 3600"/>
              <a:gd name="T14" fmla="*/ 2496 w 4556"/>
              <a:gd name="T15" fmla="*/ 1411 h 3600"/>
              <a:gd name="T16" fmla="*/ 2646 w 4556"/>
              <a:gd name="T17" fmla="*/ 1765 h 3600"/>
              <a:gd name="T18" fmla="*/ 2910 w 4556"/>
              <a:gd name="T19" fmla="*/ 2371 h 3600"/>
              <a:gd name="T20" fmla="*/ 3174 w 4556"/>
              <a:gd name="T21" fmla="*/ 2809 h 3600"/>
              <a:gd name="T22" fmla="*/ 3588 w 4556"/>
              <a:gd name="T23" fmla="*/ 3199 h 3600"/>
              <a:gd name="T24" fmla="*/ 4206 w 4556"/>
              <a:gd name="T25" fmla="*/ 3505 h 3600"/>
              <a:gd name="T26" fmla="*/ 4556 w 4556"/>
              <a:gd name="T27" fmla="*/ 3600 h 3600"/>
              <a:gd name="T28" fmla="*/ 4556 w 4556"/>
              <a:gd name="T29" fmla="*/ 0 h 3600"/>
              <a:gd name="T30" fmla="*/ 0 w 4556"/>
              <a:gd name="T31" fmla="*/ 0 h 3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556" h="3600">
                <a:moveTo>
                  <a:pt x="0" y="0"/>
                </a:moveTo>
                <a:cubicBezTo>
                  <a:pt x="25" y="96"/>
                  <a:pt x="81" y="244"/>
                  <a:pt x="210" y="373"/>
                </a:cubicBezTo>
                <a:cubicBezTo>
                  <a:pt x="300" y="462"/>
                  <a:pt x="390" y="508"/>
                  <a:pt x="456" y="541"/>
                </a:cubicBezTo>
                <a:cubicBezTo>
                  <a:pt x="493" y="559"/>
                  <a:pt x="592" y="606"/>
                  <a:pt x="834" y="655"/>
                </a:cubicBezTo>
                <a:cubicBezTo>
                  <a:pt x="955" y="679"/>
                  <a:pt x="998" y="681"/>
                  <a:pt x="1302" y="721"/>
                </a:cubicBezTo>
                <a:cubicBezTo>
                  <a:pt x="1537" y="751"/>
                  <a:pt x="1655" y="767"/>
                  <a:pt x="1704" y="781"/>
                </a:cubicBezTo>
                <a:cubicBezTo>
                  <a:pt x="1956" y="852"/>
                  <a:pt x="2122" y="979"/>
                  <a:pt x="2160" y="1009"/>
                </a:cubicBezTo>
                <a:cubicBezTo>
                  <a:pt x="2348" y="1157"/>
                  <a:pt x="2444" y="1321"/>
                  <a:pt x="2496" y="1411"/>
                </a:cubicBezTo>
                <a:cubicBezTo>
                  <a:pt x="2542" y="1491"/>
                  <a:pt x="2542" y="1507"/>
                  <a:pt x="2646" y="1765"/>
                </a:cubicBezTo>
                <a:cubicBezTo>
                  <a:pt x="2763" y="2054"/>
                  <a:pt x="2822" y="2199"/>
                  <a:pt x="2910" y="2371"/>
                </a:cubicBezTo>
                <a:cubicBezTo>
                  <a:pt x="3001" y="2549"/>
                  <a:pt x="3061" y="2666"/>
                  <a:pt x="3174" y="2809"/>
                </a:cubicBezTo>
                <a:cubicBezTo>
                  <a:pt x="3217" y="2863"/>
                  <a:pt x="3357" y="3034"/>
                  <a:pt x="3588" y="3199"/>
                </a:cubicBezTo>
                <a:cubicBezTo>
                  <a:pt x="3834" y="3374"/>
                  <a:pt x="4057" y="3453"/>
                  <a:pt x="4206" y="3505"/>
                </a:cubicBezTo>
                <a:cubicBezTo>
                  <a:pt x="4346" y="3553"/>
                  <a:pt x="4468" y="3582"/>
                  <a:pt x="4556" y="3600"/>
                </a:cubicBezTo>
                <a:cubicBezTo>
                  <a:pt x="4556" y="2400"/>
                  <a:pt x="4556" y="1200"/>
                  <a:pt x="4556" y="0"/>
                </a:cubicBezTo>
                <a:cubicBezTo>
                  <a:pt x="3037" y="0"/>
                  <a:pt x="1519" y="0"/>
                  <a:pt x="0" y="0"/>
                </a:cubicBezTo>
                <a:close/>
              </a:path>
            </a:pathLst>
          </a:custGeom>
          <a:gradFill>
            <a:gsLst>
              <a:gs pos="0">
                <a:srgbClr val="3323B1"/>
              </a:gs>
              <a:gs pos="38000">
                <a:srgbClr val="613EC2"/>
              </a:gs>
              <a:gs pos="18000">
                <a:srgbClr val="4F35B9"/>
              </a:gs>
              <a:gs pos="67000">
                <a:srgbClr val="9456D4"/>
              </a:gs>
              <a:gs pos="100000">
                <a:srgbClr val="A561DC"/>
              </a:gs>
            </a:gsLst>
            <a:lin ang="5400000" scaled="1"/>
          </a:gradFill>
          <a:ln w="12700" cap="flat">
            <a:noFill/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111588" y="2304427"/>
            <a:ext cx="6311012" cy="1993789"/>
            <a:chOff x="4871338" y="2519186"/>
            <a:chExt cx="6311012" cy="1993789"/>
          </a:xfrm>
        </p:grpSpPr>
        <p:sp>
          <p:nvSpPr>
            <p:cNvPr id="5" name="矩形 4"/>
            <p:cNvSpPr/>
            <p:nvPr/>
          </p:nvSpPr>
          <p:spPr>
            <a:xfrm>
              <a:off x="4871338" y="2519186"/>
              <a:ext cx="4468623" cy="676910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zh-CN" sz="4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1.</a:t>
              </a:r>
              <a:r>
                <a:rPr lang="zh-CN" altLang="en-US" sz="4400" dirty="0">
                  <a:solidFill>
                    <a:srgbClr val="131313"/>
                  </a:solidFill>
                  <a:cs typeface="+mn-ea"/>
                  <a:sym typeface="+mn-lt"/>
                </a:rPr>
                <a:t>主要目的及难点</a:t>
              </a:r>
              <a:endParaRPr lang="zh-CN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5321983" y="3344588"/>
              <a:ext cx="1859509" cy="742712"/>
              <a:chOff x="5664883" y="3248360"/>
              <a:chExt cx="1859509" cy="742712"/>
            </a:xfrm>
          </p:grpSpPr>
          <p:sp>
            <p:nvSpPr>
              <p:cNvPr id="8" name="TextBox 11"/>
              <p:cNvSpPr txBox="1"/>
              <p:nvPr/>
            </p:nvSpPr>
            <p:spPr>
              <a:xfrm>
                <a:off x="5664883" y="3248360"/>
                <a:ext cx="309880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 indent="0">
                  <a:buFont typeface="Arial" panose="020B0604020202020204" pitchFamily="34" charset="0"/>
                  <a:buNone/>
                </a:pPr>
                <a:endPara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" name="TextBox 11"/>
              <p:cNvSpPr txBox="1"/>
              <p:nvPr/>
            </p:nvSpPr>
            <p:spPr>
              <a:xfrm>
                <a:off x="7214512" y="3248360"/>
                <a:ext cx="309880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 indent="0">
                  <a:buFont typeface="Arial" panose="020B0604020202020204" pitchFamily="34" charset="0"/>
                  <a:buNone/>
                </a:pPr>
                <a:endPara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" name="TextBox 11"/>
              <p:cNvSpPr txBox="1"/>
              <p:nvPr/>
            </p:nvSpPr>
            <p:spPr>
              <a:xfrm>
                <a:off x="5664883" y="3622772"/>
                <a:ext cx="309880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 indent="0">
                  <a:buFont typeface="Arial" panose="020B0604020202020204" pitchFamily="34" charset="0"/>
                  <a:buNone/>
                </a:pPr>
                <a:endPara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7" name="文本框 6"/>
            <p:cNvSpPr txBox="1"/>
            <p:nvPr/>
          </p:nvSpPr>
          <p:spPr>
            <a:xfrm>
              <a:off x="5321983" y="4168170"/>
              <a:ext cx="5860367" cy="344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1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</a:t>
              </a:r>
              <a:endParaRPr lang="en-US" altLang="zh-CN" sz="1100" spc="3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2" name="同心圆 11"/>
          <p:cNvSpPr/>
          <p:nvPr/>
        </p:nvSpPr>
        <p:spPr>
          <a:xfrm>
            <a:off x="-1702911" y="-1074920"/>
            <a:ext cx="3748963" cy="3748963"/>
          </a:xfrm>
          <a:prstGeom prst="donut">
            <a:avLst/>
          </a:prstGeom>
          <a:gradFill>
            <a:gsLst>
              <a:gs pos="0">
                <a:srgbClr val="3323B1"/>
              </a:gs>
              <a:gs pos="38000">
                <a:srgbClr val="613EC2"/>
              </a:gs>
              <a:gs pos="18000">
                <a:srgbClr val="4F35B9"/>
              </a:gs>
              <a:gs pos="67000">
                <a:srgbClr val="9456D4"/>
              </a:gs>
              <a:gs pos="100000">
                <a:srgbClr val="A561DC"/>
              </a:gs>
            </a:gsLst>
            <a:lin ang="5400000" scaled="1"/>
          </a:gradFill>
          <a:ln w="12700" cap="flat">
            <a:noFill/>
            <a:prstDash val="solid"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Tm="2500">
        <p14:shred/>
      </p:transition>
    </mc:Choice>
    <mc:Fallback>
      <p:transition spd="slow" advTm="2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îŝľïḍê"/>
          <p:cNvGrpSpPr/>
          <p:nvPr/>
        </p:nvGrpSpPr>
        <p:grpSpPr>
          <a:xfrm>
            <a:off x="629225" y="2251339"/>
            <a:ext cx="2715560" cy="2810764"/>
            <a:chOff x="4448815" y="2312243"/>
            <a:chExt cx="2693469" cy="2787899"/>
          </a:xfrm>
        </p:grpSpPr>
        <p:sp>
          <p:nvSpPr>
            <p:cNvPr id="32" name="ïş1iďé"/>
            <p:cNvSpPr/>
            <p:nvPr/>
          </p:nvSpPr>
          <p:spPr>
            <a:xfrm>
              <a:off x="4448815" y="2552879"/>
              <a:ext cx="2547263" cy="2547263"/>
            </a:xfrm>
            <a:prstGeom prst="ellipse">
              <a:avLst/>
            </a:prstGeom>
            <a:noFill/>
            <a:ln>
              <a:solidFill>
                <a:srgbClr val="FC68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33" name="î$líḓê"/>
            <p:cNvGrpSpPr/>
            <p:nvPr/>
          </p:nvGrpSpPr>
          <p:grpSpPr>
            <a:xfrm>
              <a:off x="5066162" y="2793828"/>
              <a:ext cx="1603470" cy="1850508"/>
              <a:chOff x="8301914" y="1749233"/>
              <a:chExt cx="2561609" cy="2956261"/>
            </a:xfrm>
          </p:grpSpPr>
          <p:sp>
            <p:nvSpPr>
              <p:cNvPr id="42" name="íšļiḍè"/>
              <p:cNvSpPr/>
              <p:nvPr/>
            </p:nvSpPr>
            <p:spPr>
              <a:xfrm rot="14400000">
                <a:off x="8553658" y="2720980"/>
                <a:ext cx="2370547" cy="427053"/>
              </a:xfrm>
              <a:prstGeom prst="trapezoid">
                <a:avLst>
                  <a:gd name="adj" fmla="val 58361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3" name="íś1ïḍê"/>
              <p:cNvSpPr/>
              <p:nvPr/>
            </p:nvSpPr>
            <p:spPr>
              <a:xfrm>
                <a:off x="8492975" y="4010011"/>
                <a:ext cx="2370548" cy="427051"/>
              </a:xfrm>
              <a:prstGeom prst="trapezoid">
                <a:avLst>
                  <a:gd name="adj" fmla="val 58361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4" name="ïslïdè"/>
              <p:cNvSpPr/>
              <p:nvPr/>
            </p:nvSpPr>
            <p:spPr>
              <a:xfrm rot="7200000">
                <a:off x="7330167" y="3306694"/>
                <a:ext cx="2370547" cy="427053"/>
              </a:xfrm>
              <a:prstGeom prst="trapezoid">
                <a:avLst>
                  <a:gd name="adj" fmla="val 58361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34" name="ïṣḷiḋe"/>
            <p:cNvGrpSpPr/>
            <p:nvPr/>
          </p:nvGrpSpPr>
          <p:grpSpPr>
            <a:xfrm>
              <a:off x="5371847" y="2312243"/>
              <a:ext cx="656438" cy="656442"/>
              <a:chOff x="5371847" y="2312243"/>
              <a:chExt cx="656438" cy="656442"/>
            </a:xfrm>
          </p:grpSpPr>
          <p:sp>
            <p:nvSpPr>
              <p:cNvPr id="40" name="îśḻîḑè"/>
              <p:cNvSpPr/>
              <p:nvPr/>
            </p:nvSpPr>
            <p:spPr>
              <a:xfrm>
                <a:off x="5371847" y="2312243"/>
                <a:ext cx="656438" cy="656442"/>
              </a:xfrm>
              <a:prstGeom prst="ellipse">
                <a:avLst/>
              </a:prstGeom>
              <a:solidFill>
                <a:schemeClr val="accent1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1" name="ïṡlíḋê"/>
              <p:cNvSpPr/>
              <p:nvPr/>
            </p:nvSpPr>
            <p:spPr bwMode="auto">
              <a:xfrm>
                <a:off x="5532706" y="2519691"/>
                <a:ext cx="334720" cy="241545"/>
              </a:xfrm>
              <a:custGeom>
                <a:avLst/>
                <a:gdLst>
                  <a:gd name="connsiteX0" fmla="*/ 91000 w 605879"/>
                  <a:gd name="connsiteY0" fmla="*/ 173662 h 437224"/>
                  <a:gd name="connsiteX1" fmla="*/ 331193 w 605879"/>
                  <a:gd name="connsiteY1" fmla="*/ 173662 h 437224"/>
                  <a:gd name="connsiteX2" fmla="*/ 342454 w 605879"/>
                  <a:gd name="connsiteY2" fmla="*/ 184882 h 437224"/>
                  <a:gd name="connsiteX3" fmla="*/ 331193 w 605879"/>
                  <a:gd name="connsiteY3" fmla="*/ 196102 h 437224"/>
                  <a:gd name="connsiteX4" fmla="*/ 91000 w 605879"/>
                  <a:gd name="connsiteY4" fmla="*/ 196102 h 437224"/>
                  <a:gd name="connsiteX5" fmla="*/ 79739 w 605879"/>
                  <a:gd name="connsiteY5" fmla="*/ 184882 h 437224"/>
                  <a:gd name="connsiteX6" fmla="*/ 91000 w 605879"/>
                  <a:gd name="connsiteY6" fmla="*/ 173662 h 437224"/>
                  <a:gd name="connsiteX7" fmla="*/ 421630 w 605879"/>
                  <a:gd name="connsiteY7" fmla="*/ 131441 h 437224"/>
                  <a:gd name="connsiteX8" fmla="*/ 423552 w 605879"/>
                  <a:gd name="connsiteY8" fmla="*/ 152274 h 437224"/>
                  <a:gd name="connsiteX9" fmla="*/ 275961 w 605879"/>
                  <a:gd name="connsiteY9" fmla="*/ 300986 h 437224"/>
                  <a:gd name="connsiteX10" fmla="*/ 408175 w 605879"/>
                  <a:gd name="connsiteY10" fmla="*/ 358277 h 437224"/>
                  <a:gd name="connsiteX11" fmla="*/ 418060 w 605879"/>
                  <a:gd name="connsiteY11" fmla="*/ 365267 h 437224"/>
                  <a:gd name="connsiteX12" fmla="*/ 488218 w 605879"/>
                  <a:gd name="connsiteY12" fmla="*/ 410360 h 437224"/>
                  <a:gd name="connsiteX13" fmla="*/ 474214 w 605879"/>
                  <a:gd name="connsiteY13" fmla="*/ 363348 h 437224"/>
                  <a:gd name="connsiteX14" fmla="*/ 482039 w 605879"/>
                  <a:gd name="connsiteY14" fmla="*/ 349916 h 437224"/>
                  <a:gd name="connsiteX15" fmla="*/ 583363 w 605879"/>
                  <a:gd name="connsiteY15" fmla="*/ 244928 h 437224"/>
                  <a:gd name="connsiteX16" fmla="*/ 421630 w 605879"/>
                  <a:gd name="connsiteY16" fmla="*/ 131441 h 437224"/>
                  <a:gd name="connsiteX17" fmla="*/ 75898 w 605879"/>
                  <a:gd name="connsiteY17" fmla="*/ 120173 h 437224"/>
                  <a:gd name="connsiteX18" fmla="*/ 340509 w 605879"/>
                  <a:gd name="connsiteY18" fmla="*/ 120173 h 437224"/>
                  <a:gd name="connsiteX19" fmla="*/ 351769 w 605879"/>
                  <a:gd name="connsiteY19" fmla="*/ 131428 h 437224"/>
                  <a:gd name="connsiteX20" fmla="*/ 340509 w 605879"/>
                  <a:gd name="connsiteY20" fmla="*/ 142683 h 437224"/>
                  <a:gd name="connsiteX21" fmla="*/ 75898 w 605879"/>
                  <a:gd name="connsiteY21" fmla="*/ 142683 h 437224"/>
                  <a:gd name="connsiteX22" fmla="*/ 64638 w 605879"/>
                  <a:gd name="connsiteY22" fmla="*/ 131428 h 437224"/>
                  <a:gd name="connsiteX23" fmla="*/ 75898 w 605879"/>
                  <a:gd name="connsiteY23" fmla="*/ 120173 h 437224"/>
                  <a:gd name="connsiteX24" fmla="*/ 210609 w 605879"/>
                  <a:gd name="connsiteY24" fmla="*/ 22478 h 437224"/>
                  <a:gd name="connsiteX25" fmla="*/ 22516 w 605879"/>
                  <a:gd name="connsiteY25" fmla="*/ 153508 h 437224"/>
                  <a:gd name="connsiteX26" fmla="*/ 139216 w 605879"/>
                  <a:gd name="connsiteY26" fmla="*/ 274807 h 437224"/>
                  <a:gd name="connsiteX27" fmla="*/ 147042 w 605879"/>
                  <a:gd name="connsiteY27" fmla="*/ 288102 h 437224"/>
                  <a:gd name="connsiteX28" fmla="*/ 130017 w 605879"/>
                  <a:gd name="connsiteY28" fmla="*/ 344297 h 437224"/>
                  <a:gd name="connsiteX29" fmla="*/ 214041 w 605879"/>
                  <a:gd name="connsiteY29" fmla="*/ 291254 h 437224"/>
                  <a:gd name="connsiteX30" fmla="*/ 223927 w 605879"/>
                  <a:gd name="connsiteY30" fmla="*/ 284264 h 437224"/>
                  <a:gd name="connsiteX31" fmla="*/ 398839 w 605879"/>
                  <a:gd name="connsiteY31" fmla="*/ 152960 h 437224"/>
                  <a:gd name="connsiteX32" fmla="*/ 369596 w 605879"/>
                  <a:gd name="connsiteY32" fmla="*/ 80592 h 437224"/>
                  <a:gd name="connsiteX33" fmla="*/ 210609 w 605879"/>
                  <a:gd name="connsiteY33" fmla="*/ 22478 h 437224"/>
                  <a:gd name="connsiteX34" fmla="*/ 210609 w 605879"/>
                  <a:gd name="connsiteY34" fmla="*/ 0 h 437224"/>
                  <a:gd name="connsiteX35" fmla="*/ 385796 w 605879"/>
                  <a:gd name="connsiteY35" fmla="*/ 64967 h 437224"/>
                  <a:gd name="connsiteX36" fmla="*/ 414079 w 605879"/>
                  <a:gd name="connsiteY36" fmla="*/ 109100 h 437224"/>
                  <a:gd name="connsiteX37" fmla="*/ 419845 w 605879"/>
                  <a:gd name="connsiteY37" fmla="*/ 108963 h 437224"/>
                  <a:gd name="connsiteX38" fmla="*/ 605879 w 605879"/>
                  <a:gd name="connsiteY38" fmla="*/ 244928 h 437224"/>
                  <a:gd name="connsiteX39" fmla="*/ 498515 w 605879"/>
                  <a:gd name="connsiteY39" fmla="*/ 368420 h 437224"/>
                  <a:gd name="connsiteX40" fmla="*/ 516088 w 605879"/>
                  <a:gd name="connsiteY40" fmla="*/ 414609 h 437224"/>
                  <a:gd name="connsiteX41" fmla="*/ 522953 w 605879"/>
                  <a:gd name="connsiteY41" fmla="*/ 428178 h 437224"/>
                  <a:gd name="connsiteX42" fmla="*/ 510185 w 605879"/>
                  <a:gd name="connsiteY42" fmla="*/ 437224 h 437224"/>
                  <a:gd name="connsiteX43" fmla="*/ 400487 w 605879"/>
                  <a:gd name="connsiteY43" fmla="*/ 380344 h 437224"/>
                  <a:gd name="connsiteX44" fmla="*/ 250836 w 605879"/>
                  <a:gd name="connsiteY44" fmla="*/ 304275 h 437224"/>
                  <a:gd name="connsiteX45" fmla="*/ 231752 w 605879"/>
                  <a:gd name="connsiteY45" fmla="*/ 306331 h 437224"/>
                  <a:gd name="connsiteX46" fmla="*/ 107639 w 605879"/>
                  <a:gd name="connsiteY46" fmla="*/ 371161 h 437224"/>
                  <a:gd name="connsiteX47" fmla="*/ 94596 w 605879"/>
                  <a:gd name="connsiteY47" fmla="*/ 361978 h 437224"/>
                  <a:gd name="connsiteX48" fmla="*/ 102009 w 605879"/>
                  <a:gd name="connsiteY48" fmla="*/ 348135 h 437224"/>
                  <a:gd name="connsiteX49" fmla="*/ 122741 w 605879"/>
                  <a:gd name="connsiteY49" fmla="*/ 293173 h 437224"/>
                  <a:gd name="connsiteX50" fmla="*/ 0 w 605879"/>
                  <a:gd name="connsiteY50" fmla="*/ 153508 h 437224"/>
                  <a:gd name="connsiteX51" fmla="*/ 210609 w 605879"/>
                  <a:gd name="connsiteY51" fmla="*/ 0 h 437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605879" h="437224">
                    <a:moveTo>
                      <a:pt x="91000" y="173662"/>
                    </a:moveTo>
                    <a:lnTo>
                      <a:pt x="331193" y="173662"/>
                    </a:lnTo>
                    <a:cubicBezTo>
                      <a:pt x="337373" y="173662"/>
                      <a:pt x="342454" y="178725"/>
                      <a:pt x="342454" y="184882"/>
                    </a:cubicBezTo>
                    <a:cubicBezTo>
                      <a:pt x="342454" y="191040"/>
                      <a:pt x="337373" y="196102"/>
                      <a:pt x="331193" y="196102"/>
                    </a:cubicBezTo>
                    <a:lnTo>
                      <a:pt x="91000" y="196102"/>
                    </a:lnTo>
                    <a:cubicBezTo>
                      <a:pt x="84683" y="196102"/>
                      <a:pt x="79739" y="191040"/>
                      <a:pt x="79739" y="184882"/>
                    </a:cubicBezTo>
                    <a:cubicBezTo>
                      <a:pt x="79739" y="178725"/>
                      <a:pt x="84683" y="173662"/>
                      <a:pt x="91000" y="173662"/>
                    </a:cubicBezTo>
                    <a:close/>
                    <a:moveTo>
                      <a:pt x="421630" y="131441"/>
                    </a:moveTo>
                    <a:cubicBezTo>
                      <a:pt x="423003" y="138294"/>
                      <a:pt x="423552" y="145284"/>
                      <a:pt x="423552" y="152274"/>
                    </a:cubicBezTo>
                    <a:cubicBezTo>
                      <a:pt x="423552" y="220668"/>
                      <a:pt x="362456" y="281249"/>
                      <a:pt x="275961" y="300986"/>
                    </a:cubicBezTo>
                    <a:cubicBezTo>
                      <a:pt x="302047" y="334017"/>
                      <a:pt x="350924" y="355536"/>
                      <a:pt x="408175" y="358277"/>
                    </a:cubicBezTo>
                    <a:cubicBezTo>
                      <a:pt x="412569" y="358551"/>
                      <a:pt x="416413" y="361293"/>
                      <a:pt x="418060" y="365267"/>
                    </a:cubicBezTo>
                    <a:cubicBezTo>
                      <a:pt x="427259" y="388019"/>
                      <a:pt x="463505" y="403370"/>
                      <a:pt x="488218" y="410360"/>
                    </a:cubicBezTo>
                    <a:cubicBezTo>
                      <a:pt x="483962" y="399944"/>
                      <a:pt x="479156" y="385004"/>
                      <a:pt x="474214" y="363348"/>
                    </a:cubicBezTo>
                    <a:cubicBezTo>
                      <a:pt x="472841" y="357455"/>
                      <a:pt x="476273" y="351698"/>
                      <a:pt x="482039" y="349916"/>
                    </a:cubicBezTo>
                    <a:cubicBezTo>
                      <a:pt x="543685" y="332236"/>
                      <a:pt x="583500" y="290980"/>
                      <a:pt x="583363" y="244928"/>
                    </a:cubicBezTo>
                    <a:cubicBezTo>
                      <a:pt x="583363" y="182839"/>
                      <a:pt x="511009" y="132126"/>
                      <a:pt x="421630" y="131441"/>
                    </a:cubicBezTo>
                    <a:close/>
                    <a:moveTo>
                      <a:pt x="75898" y="120173"/>
                    </a:moveTo>
                    <a:lnTo>
                      <a:pt x="340509" y="120173"/>
                    </a:lnTo>
                    <a:cubicBezTo>
                      <a:pt x="346826" y="120173"/>
                      <a:pt x="351769" y="125114"/>
                      <a:pt x="351769" y="131428"/>
                    </a:cubicBezTo>
                    <a:cubicBezTo>
                      <a:pt x="351769" y="137604"/>
                      <a:pt x="346826" y="142683"/>
                      <a:pt x="340509" y="142683"/>
                    </a:cubicBezTo>
                    <a:lnTo>
                      <a:pt x="75898" y="142683"/>
                    </a:lnTo>
                    <a:cubicBezTo>
                      <a:pt x="69719" y="142683"/>
                      <a:pt x="64638" y="137604"/>
                      <a:pt x="64638" y="131428"/>
                    </a:cubicBezTo>
                    <a:cubicBezTo>
                      <a:pt x="64638" y="125114"/>
                      <a:pt x="69719" y="120173"/>
                      <a:pt x="75898" y="120173"/>
                    </a:cubicBezTo>
                    <a:close/>
                    <a:moveTo>
                      <a:pt x="210609" y="22478"/>
                    </a:moveTo>
                    <a:cubicBezTo>
                      <a:pt x="106952" y="22478"/>
                      <a:pt x="22516" y="81277"/>
                      <a:pt x="22516" y="153508"/>
                    </a:cubicBezTo>
                    <a:cubicBezTo>
                      <a:pt x="22516" y="206688"/>
                      <a:pt x="68372" y="254385"/>
                      <a:pt x="139216" y="274807"/>
                    </a:cubicBezTo>
                    <a:cubicBezTo>
                      <a:pt x="144983" y="276452"/>
                      <a:pt x="148415" y="282208"/>
                      <a:pt x="147042" y="288102"/>
                    </a:cubicBezTo>
                    <a:cubicBezTo>
                      <a:pt x="140864" y="314966"/>
                      <a:pt x="135097" y="332647"/>
                      <a:pt x="130017" y="344297"/>
                    </a:cubicBezTo>
                    <a:cubicBezTo>
                      <a:pt x="158437" y="336622"/>
                      <a:pt x="203058" y="318667"/>
                      <a:pt x="214041" y="291254"/>
                    </a:cubicBezTo>
                    <a:cubicBezTo>
                      <a:pt x="215689" y="287280"/>
                      <a:pt x="219533" y="284538"/>
                      <a:pt x="223927" y="284264"/>
                    </a:cubicBezTo>
                    <a:cubicBezTo>
                      <a:pt x="320170" y="279604"/>
                      <a:pt x="395407" y="223135"/>
                      <a:pt x="398839" y="152960"/>
                    </a:cubicBezTo>
                    <a:cubicBezTo>
                      <a:pt x="400075" y="126918"/>
                      <a:pt x="389915" y="101836"/>
                      <a:pt x="369596" y="80592"/>
                    </a:cubicBezTo>
                    <a:cubicBezTo>
                      <a:pt x="334860" y="44133"/>
                      <a:pt x="275412" y="22478"/>
                      <a:pt x="210609" y="22478"/>
                    </a:cubicBezTo>
                    <a:close/>
                    <a:moveTo>
                      <a:pt x="210609" y="0"/>
                    </a:moveTo>
                    <a:cubicBezTo>
                      <a:pt x="281453" y="0"/>
                      <a:pt x="346942" y="24260"/>
                      <a:pt x="385796" y="64967"/>
                    </a:cubicBezTo>
                    <a:cubicBezTo>
                      <a:pt x="398702" y="78536"/>
                      <a:pt x="408175" y="93338"/>
                      <a:pt x="414079" y="109100"/>
                    </a:cubicBezTo>
                    <a:cubicBezTo>
                      <a:pt x="416001" y="108963"/>
                      <a:pt x="417923" y="108963"/>
                      <a:pt x="419845" y="108963"/>
                    </a:cubicBezTo>
                    <a:cubicBezTo>
                      <a:pt x="522404" y="108963"/>
                      <a:pt x="606016" y="169955"/>
                      <a:pt x="605879" y="244928"/>
                    </a:cubicBezTo>
                    <a:cubicBezTo>
                      <a:pt x="605879" y="298519"/>
                      <a:pt x="564141" y="346079"/>
                      <a:pt x="498515" y="368420"/>
                    </a:cubicBezTo>
                    <a:cubicBezTo>
                      <a:pt x="506066" y="398025"/>
                      <a:pt x="512931" y="412279"/>
                      <a:pt x="516088" y="414609"/>
                    </a:cubicBezTo>
                    <a:cubicBezTo>
                      <a:pt x="524601" y="418858"/>
                      <a:pt x="523228" y="426671"/>
                      <a:pt x="522953" y="428178"/>
                    </a:cubicBezTo>
                    <a:cubicBezTo>
                      <a:pt x="522541" y="429686"/>
                      <a:pt x="520207" y="437224"/>
                      <a:pt x="510185" y="437224"/>
                    </a:cubicBezTo>
                    <a:cubicBezTo>
                      <a:pt x="497828" y="437224"/>
                      <a:pt x="423689" y="421325"/>
                      <a:pt x="400487" y="380344"/>
                    </a:cubicBezTo>
                    <a:cubicBezTo>
                      <a:pt x="333899" y="375410"/>
                      <a:pt x="277746" y="346764"/>
                      <a:pt x="250836" y="304275"/>
                    </a:cubicBezTo>
                    <a:cubicBezTo>
                      <a:pt x="244521" y="305098"/>
                      <a:pt x="238205" y="305783"/>
                      <a:pt x="231752" y="306331"/>
                    </a:cubicBezTo>
                    <a:cubicBezTo>
                      <a:pt x="206216" y="353069"/>
                      <a:pt x="121643" y="371161"/>
                      <a:pt x="107639" y="371161"/>
                    </a:cubicBezTo>
                    <a:cubicBezTo>
                      <a:pt x="97616" y="371161"/>
                      <a:pt x="95145" y="364171"/>
                      <a:pt x="94596" y="361978"/>
                    </a:cubicBezTo>
                    <a:cubicBezTo>
                      <a:pt x="94184" y="360470"/>
                      <a:pt x="92948" y="352658"/>
                      <a:pt x="102009" y="348135"/>
                    </a:cubicBezTo>
                    <a:cubicBezTo>
                      <a:pt x="105030" y="345942"/>
                      <a:pt x="113130" y="331550"/>
                      <a:pt x="122741" y="293173"/>
                    </a:cubicBezTo>
                    <a:cubicBezTo>
                      <a:pt x="47778" y="268228"/>
                      <a:pt x="0" y="214226"/>
                      <a:pt x="0" y="153508"/>
                    </a:cubicBezTo>
                    <a:cubicBezTo>
                      <a:pt x="0" y="68804"/>
                      <a:pt x="94458" y="0"/>
                      <a:pt x="21060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82832" tIns="91416" rIns="182832" bIns="91416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35" name="îṡḷíḓê"/>
            <p:cNvSpPr/>
            <p:nvPr/>
          </p:nvSpPr>
          <p:spPr>
            <a:xfrm>
              <a:off x="4488645" y="4248265"/>
              <a:ext cx="656438" cy="656442"/>
            </a:xfrm>
            <a:prstGeom prst="ellipse">
              <a:avLst/>
            </a:prstGeom>
            <a:solidFill>
              <a:schemeClr val="accent3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6" name="iṣ1îḓè"/>
            <p:cNvSpPr/>
            <p:nvPr/>
          </p:nvSpPr>
          <p:spPr bwMode="auto">
            <a:xfrm>
              <a:off x="4649504" y="4462282"/>
              <a:ext cx="334722" cy="228408"/>
            </a:xfrm>
            <a:custGeom>
              <a:avLst/>
              <a:gdLst>
                <a:gd name="connsiteX0" fmla="*/ 20293 w 607639"/>
                <a:gd name="connsiteY0" fmla="*/ 364067 h 414642"/>
                <a:gd name="connsiteX1" fmla="*/ 20293 w 607639"/>
                <a:gd name="connsiteY1" fmla="*/ 384244 h 414642"/>
                <a:gd name="connsiteX2" fmla="*/ 30351 w 607639"/>
                <a:gd name="connsiteY2" fmla="*/ 394377 h 414642"/>
                <a:gd name="connsiteX3" fmla="*/ 577199 w 607639"/>
                <a:gd name="connsiteY3" fmla="*/ 394377 h 414642"/>
                <a:gd name="connsiteX4" fmla="*/ 587346 w 607639"/>
                <a:gd name="connsiteY4" fmla="*/ 384244 h 414642"/>
                <a:gd name="connsiteX5" fmla="*/ 587346 w 607639"/>
                <a:gd name="connsiteY5" fmla="*/ 364067 h 414642"/>
                <a:gd name="connsiteX6" fmla="*/ 556995 w 607639"/>
                <a:gd name="connsiteY6" fmla="*/ 364067 h 414642"/>
                <a:gd name="connsiteX7" fmla="*/ 394916 w 607639"/>
                <a:gd name="connsiteY7" fmla="*/ 364067 h 414642"/>
                <a:gd name="connsiteX8" fmla="*/ 394916 w 607639"/>
                <a:gd name="connsiteY8" fmla="*/ 374200 h 414642"/>
                <a:gd name="connsiteX9" fmla="*/ 384859 w 607639"/>
                <a:gd name="connsiteY9" fmla="*/ 384244 h 414642"/>
                <a:gd name="connsiteX10" fmla="*/ 222780 w 607639"/>
                <a:gd name="connsiteY10" fmla="*/ 384244 h 414642"/>
                <a:gd name="connsiteX11" fmla="*/ 212634 w 607639"/>
                <a:gd name="connsiteY11" fmla="*/ 374200 h 414642"/>
                <a:gd name="connsiteX12" fmla="*/ 212634 w 607639"/>
                <a:gd name="connsiteY12" fmla="*/ 364067 h 414642"/>
                <a:gd name="connsiteX13" fmla="*/ 50644 w 607639"/>
                <a:gd name="connsiteY13" fmla="*/ 364067 h 414642"/>
                <a:gd name="connsiteX14" fmla="*/ 182270 w 607639"/>
                <a:gd name="connsiteY14" fmla="*/ 262926 h 414642"/>
                <a:gd name="connsiteX15" fmla="*/ 192432 w 607639"/>
                <a:gd name="connsiteY15" fmla="*/ 262926 h 414642"/>
                <a:gd name="connsiteX16" fmla="*/ 202593 w 607639"/>
                <a:gd name="connsiteY16" fmla="*/ 273052 h 414642"/>
                <a:gd name="connsiteX17" fmla="*/ 192432 w 607639"/>
                <a:gd name="connsiteY17" fmla="*/ 283178 h 414642"/>
                <a:gd name="connsiteX18" fmla="*/ 182270 w 607639"/>
                <a:gd name="connsiteY18" fmla="*/ 283178 h 414642"/>
                <a:gd name="connsiteX19" fmla="*/ 172109 w 607639"/>
                <a:gd name="connsiteY19" fmla="*/ 273052 h 414642"/>
                <a:gd name="connsiteX20" fmla="*/ 182270 w 607639"/>
                <a:gd name="connsiteY20" fmla="*/ 262926 h 414642"/>
                <a:gd name="connsiteX21" fmla="*/ 91153 w 607639"/>
                <a:gd name="connsiteY21" fmla="*/ 262926 h 414642"/>
                <a:gd name="connsiteX22" fmla="*/ 141783 w 607639"/>
                <a:gd name="connsiteY22" fmla="*/ 262926 h 414642"/>
                <a:gd name="connsiteX23" fmla="*/ 151927 w 607639"/>
                <a:gd name="connsiteY23" fmla="*/ 273052 h 414642"/>
                <a:gd name="connsiteX24" fmla="*/ 141783 w 607639"/>
                <a:gd name="connsiteY24" fmla="*/ 283178 h 414642"/>
                <a:gd name="connsiteX25" fmla="*/ 91153 w 607639"/>
                <a:gd name="connsiteY25" fmla="*/ 283178 h 414642"/>
                <a:gd name="connsiteX26" fmla="*/ 81009 w 607639"/>
                <a:gd name="connsiteY26" fmla="*/ 273052 h 414642"/>
                <a:gd name="connsiteX27" fmla="*/ 91153 w 607639"/>
                <a:gd name="connsiteY27" fmla="*/ 262926 h 414642"/>
                <a:gd name="connsiteX28" fmla="*/ 161988 w 607639"/>
                <a:gd name="connsiteY28" fmla="*/ 222493 h 414642"/>
                <a:gd name="connsiteX29" fmla="*/ 232948 w 607639"/>
                <a:gd name="connsiteY29" fmla="*/ 222493 h 414642"/>
                <a:gd name="connsiteX30" fmla="*/ 243098 w 607639"/>
                <a:gd name="connsiteY30" fmla="*/ 232619 h 414642"/>
                <a:gd name="connsiteX31" fmla="*/ 232948 w 607639"/>
                <a:gd name="connsiteY31" fmla="*/ 242745 h 414642"/>
                <a:gd name="connsiteX32" fmla="*/ 161988 w 607639"/>
                <a:gd name="connsiteY32" fmla="*/ 242745 h 414642"/>
                <a:gd name="connsiteX33" fmla="*/ 151927 w 607639"/>
                <a:gd name="connsiteY33" fmla="*/ 232619 h 414642"/>
                <a:gd name="connsiteX34" fmla="*/ 161988 w 607639"/>
                <a:gd name="connsiteY34" fmla="*/ 222493 h 414642"/>
                <a:gd name="connsiteX35" fmla="*/ 91146 w 607639"/>
                <a:gd name="connsiteY35" fmla="*/ 222493 h 414642"/>
                <a:gd name="connsiteX36" fmla="*/ 121467 w 607639"/>
                <a:gd name="connsiteY36" fmla="*/ 222493 h 414642"/>
                <a:gd name="connsiteX37" fmla="*/ 131604 w 607639"/>
                <a:gd name="connsiteY37" fmla="*/ 232619 h 414642"/>
                <a:gd name="connsiteX38" fmla="*/ 121467 w 607639"/>
                <a:gd name="connsiteY38" fmla="*/ 242745 h 414642"/>
                <a:gd name="connsiteX39" fmla="*/ 91146 w 607639"/>
                <a:gd name="connsiteY39" fmla="*/ 242745 h 414642"/>
                <a:gd name="connsiteX40" fmla="*/ 81009 w 607639"/>
                <a:gd name="connsiteY40" fmla="*/ 232619 h 414642"/>
                <a:gd name="connsiteX41" fmla="*/ 91146 w 607639"/>
                <a:gd name="connsiteY41" fmla="*/ 222493 h 414642"/>
                <a:gd name="connsiteX42" fmla="*/ 182270 w 607639"/>
                <a:gd name="connsiteY42" fmla="*/ 182059 h 414642"/>
                <a:gd name="connsiteX43" fmla="*/ 192432 w 607639"/>
                <a:gd name="connsiteY43" fmla="*/ 182059 h 414642"/>
                <a:gd name="connsiteX44" fmla="*/ 202593 w 607639"/>
                <a:gd name="connsiteY44" fmla="*/ 192195 h 414642"/>
                <a:gd name="connsiteX45" fmla="*/ 192432 w 607639"/>
                <a:gd name="connsiteY45" fmla="*/ 202241 h 414642"/>
                <a:gd name="connsiteX46" fmla="*/ 182270 w 607639"/>
                <a:gd name="connsiteY46" fmla="*/ 202241 h 414642"/>
                <a:gd name="connsiteX47" fmla="*/ 172109 w 607639"/>
                <a:gd name="connsiteY47" fmla="*/ 192195 h 414642"/>
                <a:gd name="connsiteX48" fmla="*/ 182270 w 607639"/>
                <a:gd name="connsiteY48" fmla="*/ 182059 h 414642"/>
                <a:gd name="connsiteX49" fmla="*/ 91153 w 607639"/>
                <a:gd name="connsiteY49" fmla="*/ 182059 h 414642"/>
                <a:gd name="connsiteX50" fmla="*/ 141783 w 607639"/>
                <a:gd name="connsiteY50" fmla="*/ 182059 h 414642"/>
                <a:gd name="connsiteX51" fmla="*/ 151927 w 607639"/>
                <a:gd name="connsiteY51" fmla="*/ 192195 h 414642"/>
                <a:gd name="connsiteX52" fmla="*/ 141783 w 607639"/>
                <a:gd name="connsiteY52" fmla="*/ 202241 h 414642"/>
                <a:gd name="connsiteX53" fmla="*/ 91153 w 607639"/>
                <a:gd name="connsiteY53" fmla="*/ 202241 h 414642"/>
                <a:gd name="connsiteX54" fmla="*/ 81009 w 607639"/>
                <a:gd name="connsiteY54" fmla="*/ 192195 h 414642"/>
                <a:gd name="connsiteX55" fmla="*/ 91153 w 607639"/>
                <a:gd name="connsiteY55" fmla="*/ 182059 h 414642"/>
                <a:gd name="connsiteX56" fmla="*/ 161988 w 607639"/>
                <a:gd name="connsiteY56" fmla="*/ 141625 h 414642"/>
                <a:gd name="connsiteX57" fmla="*/ 232948 w 607639"/>
                <a:gd name="connsiteY57" fmla="*/ 141625 h 414642"/>
                <a:gd name="connsiteX58" fmla="*/ 243098 w 607639"/>
                <a:gd name="connsiteY58" fmla="*/ 151761 h 414642"/>
                <a:gd name="connsiteX59" fmla="*/ 232948 w 607639"/>
                <a:gd name="connsiteY59" fmla="*/ 161807 h 414642"/>
                <a:gd name="connsiteX60" fmla="*/ 161988 w 607639"/>
                <a:gd name="connsiteY60" fmla="*/ 161807 h 414642"/>
                <a:gd name="connsiteX61" fmla="*/ 151927 w 607639"/>
                <a:gd name="connsiteY61" fmla="*/ 151761 h 414642"/>
                <a:gd name="connsiteX62" fmla="*/ 161988 w 607639"/>
                <a:gd name="connsiteY62" fmla="*/ 141625 h 414642"/>
                <a:gd name="connsiteX63" fmla="*/ 91146 w 607639"/>
                <a:gd name="connsiteY63" fmla="*/ 141625 h 414642"/>
                <a:gd name="connsiteX64" fmla="*/ 121467 w 607639"/>
                <a:gd name="connsiteY64" fmla="*/ 141625 h 414642"/>
                <a:gd name="connsiteX65" fmla="*/ 131604 w 607639"/>
                <a:gd name="connsiteY65" fmla="*/ 151761 h 414642"/>
                <a:gd name="connsiteX66" fmla="*/ 121467 w 607639"/>
                <a:gd name="connsiteY66" fmla="*/ 161807 h 414642"/>
                <a:gd name="connsiteX67" fmla="*/ 91146 w 607639"/>
                <a:gd name="connsiteY67" fmla="*/ 161807 h 414642"/>
                <a:gd name="connsiteX68" fmla="*/ 81009 w 607639"/>
                <a:gd name="connsiteY68" fmla="*/ 151761 h 414642"/>
                <a:gd name="connsiteX69" fmla="*/ 91146 w 607639"/>
                <a:gd name="connsiteY69" fmla="*/ 141625 h 414642"/>
                <a:gd name="connsiteX70" fmla="*/ 364566 w 607639"/>
                <a:gd name="connsiteY70" fmla="*/ 102176 h 414642"/>
                <a:gd name="connsiteX71" fmla="*/ 283573 w 607639"/>
                <a:gd name="connsiteY71" fmla="*/ 192194 h 414642"/>
                <a:gd name="connsiteX72" fmla="*/ 374712 w 607639"/>
                <a:gd name="connsiteY72" fmla="*/ 283188 h 414642"/>
                <a:gd name="connsiteX73" fmla="*/ 464783 w 607639"/>
                <a:gd name="connsiteY73" fmla="*/ 202235 h 414642"/>
                <a:gd name="connsiteX74" fmla="*/ 374712 w 607639"/>
                <a:gd name="connsiteY74" fmla="*/ 202235 h 414642"/>
                <a:gd name="connsiteX75" fmla="*/ 364566 w 607639"/>
                <a:gd name="connsiteY75" fmla="*/ 192194 h 414642"/>
                <a:gd name="connsiteX76" fmla="*/ 182270 w 607639"/>
                <a:gd name="connsiteY76" fmla="*/ 101191 h 414642"/>
                <a:gd name="connsiteX77" fmla="*/ 192432 w 607639"/>
                <a:gd name="connsiteY77" fmla="*/ 101191 h 414642"/>
                <a:gd name="connsiteX78" fmla="*/ 202593 w 607639"/>
                <a:gd name="connsiteY78" fmla="*/ 111238 h 414642"/>
                <a:gd name="connsiteX79" fmla="*/ 192432 w 607639"/>
                <a:gd name="connsiteY79" fmla="*/ 121373 h 414642"/>
                <a:gd name="connsiteX80" fmla="*/ 182270 w 607639"/>
                <a:gd name="connsiteY80" fmla="*/ 121373 h 414642"/>
                <a:gd name="connsiteX81" fmla="*/ 172109 w 607639"/>
                <a:gd name="connsiteY81" fmla="*/ 111238 h 414642"/>
                <a:gd name="connsiteX82" fmla="*/ 182270 w 607639"/>
                <a:gd name="connsiteY82" fmla="*/ 101191 h 414642"/>
                <a:gd name="connsiteX83" fmla="*/ 91153 w 607639"/>
                <a:gd name="connsiteY83" fmla="*/ 101191 h 414642"/>
                <a:gd name="connsiteX84" fmla="*/ 141783 w 607639"/>
                <a:gd name="connsiteY84" fmla="*/ 101191 h 414642"/>
                <a:gd name="connsiteX85" fmla="*/ 151927 w 607639"/>
                <a:gd name="connsiteY85" fmla="*/ 111238 h 414642"/>
                <a:gd name="connsiteX86" fmla="*/ 141783 w 607639"/>
                <a:gd name="connsiteY86" fmla="*/ 121373 h 414642"/>
                <a:gd name="connsiteX87" fmla="*/ 91153 w 607639"/>
                <a:gd name="connsiteY87" fmla="*/ 121373 h 414642"/>
                <a:gd name="connsiteX88" fmla="*/ 81009 w 607639"/>
                <a:gd name="connsiteY88" fmla="*/ 111238 h 414642"/>
                <a:gd name="connsiteX89" fmla="*/ 91153 w 607639"/>
                <a:gd name="connsiteY89" fmla="*/ 101191 h 414642"/>
                <a:gd name="connsiteX90" fmla="*/ 374712 w 607639"/>
                <a:gd name="connsiteY90" fmla="*/ 80938 h 414642"/>
                <a:gd name="connsiteX91" fmla="*/ 384858 w 607639"/>
                <a:gd name="connsiteY91" fmla="*/ 91068 h 414642"/>
                <a:gd name="connsiteX92" fmla="*/ 384858 w 607639"/>
                <a:gd name="connsiteY92" fmla="*/ 182063 h 414642"/>
                <a:gd name="connsiteX93" fmla="*/ 475998 w 607639"/>
                <a:gd name="connsiteY93" fmla="*/ 182063 h 414642"/>
                <a:gd name="connsiteX94" fmla="*/ 486055 w 607639"/>
                <a:gd name="connsiteY94" fmla="*/ 192194 h 414642"/>
                <a:gd name="connsiteX95" fmla="*/ 374712 w 607639"/>
                <a:gd name="connsiteY95" fmla="*/ 303360 h 414642"/>
                <a:gd name="connsiteX96" fmla="*/ 263280 w 607639"/>
                <a:gd name="connsiteY96" fmla="*/ 192194 h 414642"/>
                <a:gd name="connsiteX97" fmla="*/ 374712 w 607639"/>
                <a:gd name="connsiteY97" fmla="*/ 80938 h 414642"/>
                <a:gd name="connsiteX98" fmla="*/ 425343 w 607639"/>
                <a:gd name="connsiteY98" fmla="*/ 61744 h 414642"/>
                <a:gd name="connsiteX99" fmla="*/ 425343 w 607639"/>
                <a:gd name="connsiteY99" fmla="*/ 141635 h 414642"/>
                <a:gd name="connsiteX100" fmla="*/ 505373 w 607639"/>
                <a:gd name="connsiteY100" fmla="*/ 141635 h 414642"/>
                <a:gd name="connsiteX101" fmla="*/ 425343 w 607639"/>
                <a:gd name="connsiteY101" fmla="*/ 61744 h 414642"/>
                <a:gd name="connsiteX102" fmla="*/ 161988 w 607639"/>
                <a:gd name="connsiteY102" fmla="*/ 60757 h 414642"/>
                <a:gd name="connsiteX103" fmla="*/ 232948 w 607639"/>
                <a:gd name="connsiteY103" fmla="*/ 60757 h 414642"/>
                <a:gd name="connsiteX104" fmla="*/ 243098 w 607639"/>
                <a:gd name="connsiteY104" fmla="*/ 70804 h 414642"/>
                <a:gd name="connsiteX105" fmla="*/ 232948 w 607639"/>
                <a:gd name="connsiteY105" fmla="*/ 80939 h 414642"/>
                <a:gd name="connsiteX106" fmla="*/ 161988 w 607639"/>
                <a:gd name="connsiteY106" fmla="*/ 80939 h 414642"/>
                <a:gd name="connsiteX107" fmla="*/ 151927 w 607639"/>
                <a:gd name="connsiteY107" fmla="*/ 70804 h 414642"/>
                <a:gd name="connsiteX108" fmla="*/ 161988 w 607639"/>
                <a:gd name="connsiteY108" fmla="*/ 60757 h 414642"/>
                <a:gd name="connsiteX109" fmla="*/ 91146 w 607639"/>
                <a:gd name="connsiteY109" fmla="*/ 60757 h 414642"/>
                <a:gd name="connsiteX110" fmla="*/ 121467 w 607639"/>
                <a:gd name="connsiteY110" fmla="*/ 60757 h 414642"/>
                <a:gd name="connsiteX111" fmla="*/ 131604 w 607639"/>
                <a:gd name="connsiteY111" fmla="*/ 70804 h 414642"/>
                <a:gd name="connsiteX112" fmla="*/ 121467 w 607639"/>
                <a:gd name="connsiteY112" fmla="*/ 80939 h 414642"/>
                <a:gd name="connsiteX113" fmla="*/ 91146 w 607639"/>
                <a:gd name="connsiteY113" fmla="*/ 80939 h 414642"/>
                <a:gd name="connsiteX114" fmla="*/ 81009 w 607639"/>
                <a:gd name="connsiteY114" fmla="*/ 70804 h 414642"/>
                <a:gd name="connsiteX115" fmla="*/ 91146 w 607639"/>
                <a:gd name="connsiteY115" fmla="*/ 60757 h 414642"/>
                <a:gd name="connsiteX116" fmla="*/ 415194 w 607639"/>
                <a:gd name="connsiteY116" fmla="*/ 40505 h 414642"/>
                <a:gd name="connsiteX117" fmla="*/ 526560 w 607639"/>
                <a:gd name="connsiteY117" fmla="*/ 151765 h 414642"/>
                <a:gd name="connsiteX118" fmla="*/ 516501 w 607639"/>
                <a:gd name="connsiteY118" fmla="*/ 161807 h 414642"/>
                <a:gd name="connsiteX119" fmla="*/ 415194 w 607639"/>
                <a:gd name="connsiteY119" fmla="*/ 161807 h 414642"/>
                <a:gd name="connsiteX120" fmla="*/ 405046 w 607639"/>
                <a:gd name="connsiteY120" fmla="*/ 151765 h 414642"/>
                <a:gd name="connsiteX121" fmla="*/ 405046 w 607639"/>
                <a:gd name="connsiteY121" fmla="*/ 50636 h 414642"/>
                <a:gd name="connsiteX122" fmla="*/ 415194 w 607639"/>
                <a:gd name="connsiteY122" fmla="*/ 40505 h 414642"/>
                <a:gd name="connsiteX123" fmla="*/ 70848 w 607639"/>
                <a:gd name="connsiteY123" fmla="*/ 20177 h 414642"/>
                <a:gd name="connsiteX124" fmla="*/ 60791 w 607639"/>
                <a:gd name="connsiteY124" fmla="*/ 30309 h 414642"/>
                <a:gd name="connsiteX125" fmla="*/ 60791 w 607639"/>
                <a:gd name="connsiteY125" fmla="*/ 343802 h 414642"/>
                <a:gd name="connsiteX126" fmla="*/ 222780 w 607639"/>
                <a:gd name="connsiteY126" fmla="*/ 343802 h 414642"/>
                <a:gd name="connsiteX127" fmla="*/ 232927 w 607639"/>
                <a:gd name="connsiteY127" fmla="*/ 353935 h 414642"/>
                <a:gd name="connsiteX128" fmla="*/ 232927 w 607639"/>
                <a:gd name="connsiteY128" fmla="*/ 364067 h 414642"/>
                <a:gd name="connsiteX129" fmla="*/ 374712 w 607639"/>
                <a:gd name="connsiteY129" fmla="*/ 364067 h 414642"/>
                <a:gd name="connsiteX130" fmla="*/ 374712 w 607639"/>
                <a:gd name="connsiteY130" fmla="*/ 353935 h 414642"/>
                <a:gd name="connsiteX131" fmla="*/ 384859 w 607639"/>
                <a:gd name="connsiteY131" fmla="*/ 343802 h 414642"/>
                <a:gd name="connsiteX132" fmla="*/ 546848 w 607639"/>
                <a:gd name="connsiteY132" fmla="*/ 343802 h 414642"/>
                <a:gd name="connsiteX133" fmla="*/ 546848 w 607639"/>
                <a:gd name="connsiteY133" fmla="*/ 30309 h 414642"/>
                <a:gd name="connsiteX134" fmla="*/ 536702 w 607639"/>
                <a:gd name="connsiteY134" fmla="*/ 20177 h 414642"/>
                <a:gd name="connsiteX135" fmla="*/ 70848 w 607639"/>
                <a:gd name="connsiteY135" fmla="*/ 0 h 414642"/>
                <a:gd name="connsiteX136" fmla="*/ 536702 w 607639"/>
                <a:gd name="connsiteY136" fmla="*/ 0 h 414642"/>
                <a:gd name="connsiteX137" fmla="*/ 567142 w 607639"/>
                <a:gd name="connsiteY137" fmla="*/ 30309 h 414642"/>
                <a:gd name="connsiteX138" fmla="*/ 567142 w 607639"/>
                <a:gd name="connsiteY138" fmla="*/ 343802 h 414642"/>
                <a:gd name="connsiteX139" fmla="*/ 597492 w 607639"/>
                <a:gd name="connsiteY139" fmla="*/ 343802 h 414642"/>
                <a:gd name="connsiteX140" fmla="*/ 607639 w 607639"/>
                <a:gd name="connsiteY140" fmla="*/ 353935 h 414642"/>
                <a:gd name="connsiteX141" fmla="*/ 607639 w 607639"/>
                <a:gd name="connsiteY141" fmla="*/ 384244 h 414642"/>
                <a:gd name="connsiteX142" fmla="*/ 577199 w 607639"/>
                <a:gd name="connsiteY142" fmla="*/ 414642 h 414642"/>
                <a:gd name="connsiteX143" fmla="*/ 30351 w 607639"/>
                <a:gd name="connsiteY143" fmla="*/ 414642 h 414642"/>
                <a:gd name="connsiteX144" fmla="*/ 0 w 607639"/>
                <a:gd name="connsiteY144" fmla="*/ 384244 h 414642"/>
                <a:gd name="connsiteX145" fmla="*/ 0 w 607639"/>
                <a:gd name="connsiteY145" fmla="*/ 353935 h 414642"/>
                <a:gd name="connsiteX146" fmla="*/ 10147 w 607639"/>
                <a:gd name="connsiteY146" fmla="*/ 343802 h 414642"/>
                <a:gd name="connsiteX147" fmla="*/ 40497 w 607639"/>
                <a:gd name="connsiteY147" fmla="*/ 343802 h 414642"/>
                <a:gd name="connsiteX148" fmla="*/ 40497 w 607639"/>
                <a:gd name="connsiteY148" fmla="*/ 30309 h 414642"/>
                <a:gd name="connsiteX149" fmla="*/ 70848 w 607639"/>
                <a:gd name="connsiteY149" fmla="*/ 0 h 414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</a:cxnLst>
              <a:rect l="l" t="t" r="r" b="b"/>
              <a:pathLst>
                <a:path w="607639" h="414642">
                  <a:moveTo>
                    <a:pt x="20293" y="364067"/>
                  </a:moveTo>
                  <a:lnTo>
                    <a:pt x="20293" y="384244"/>
                  </a:lnTo>
                  <a:cubicBezTo>
                    <a:pt x="20293" y="390377"/>
                    <a:pt x="24299" y="394377"/>
                    <a:pt x="30351" y="394377"/>
                  </a:cubicBezTo>
                  <a:lnTo>
                    <a:pt x="577199" y="394377"/>
                  </a:lnTo>
                  <a:cubicBezTo>
                    <a:pt x="583341" y="394377"/>
                    <a:pt x="587346" y="390377"/>
                    <a:pt x="587346" y="384244"/>
                  </a:cubicBezTo>
                  <a:lnTo>
                    <a:pt x="587346" y="364067"/>
                  </a:lnTo>
                  <a:lnTo>
                    <a:pt x="556995" y="364067"/>
                  </a:lnTo>
                  <a:lnTo>
                    <a:pt x="394916" y="364067"/>
                  </a:lnTo>
                  <a:lnTo>
                    <a:pt x="394916" y="374200"/>
                  </a:lnTo>
                  <a:cubicBezTo>
                    <a:pt x="394916" y="380244"/>
                    <a:pt x="390911" y="384244"/>
                    <a:pt x="384859" y="384244"/>
                  </a:cubicBezTo>
                  <a:lnTo>
                    <a:pt x="222780" y="384244"/>
                  </a:lnTo>
                  <a:cubicBezTo>
                    <a:pt x="216728" y="384244"/>
                    <a:pt x="212634" y="380244"/>
                    <a:pt x="212634" y="374200"/>
                  </a:cubicBezTo>
                  <a:lnTo>
                    <a:pt x="212634" y="364067"/>
                  </a:lnTo>
                  <a:lnTo>
                    <a:pt x="50644" y="364067"/>
                  </a:lnTo>
                  <a:close/>
                  <a:moveTo>
                    <a:pt x="182270" y="262926"/>
                  </a:moveTo>
                  <a:lnTo>
                    <a:pt x="192432" y="262926"/>
                  </a:lnTo>
                  <a:cubicBezTo>
                    <a:pt x="198493" y="262926"/>
                    <a:pt x="202593" y="267012"/>
                    <a:pt x="202593" y="273052"/>
                  </a:cubicBezTo>
                  <a:cubicBezTo>
                    <a:pt x="202593" y="279092"/>
                    <a:pt x="198493" y="283178"/>
                    <a:pt x="192432" y="283178"/>
                  </a:cubicBezTo>
                  <a:lnTo>
                    <a:pt x="182270" y="283178"/>
                  </a:lnTo>
                  <a:cubicBezTo>
                    <a:pt x="176209" y="283178"/>
                    <a:pt x="172109" y="279092"/>
                    <a:pt x="172109" y="273052"/>
                  </a:cubicBezTo>
                  <a:cubicBezTo>
                    <a:pt x="172109" y="267012"/>
                    <a:pt x="176209" y="262926"/>
                    <a:pt x="182270" y="262926"/>
                  </a:cubicBezTo>
                  <a:close/>
                  <a:moveTo>
                    <a:pt x="91153" y="262926"/>
                  </a:moveTo>
                  <a:lnTo>
                    <a:pt x="141783" y="262926"/>
                  </a:lnTo>
                  <a:cubicBezTo>
                    <a:pt x="147834" y="262926"/>
                    <a:pt x="151927" y="267012"/>
                    <a:pt x="151927" y="273052"/>
                  </a:cubicBezTo>
                  <a:cubicBezTo>
                    <a:pt x="151927" y="279092"/>
                    <a:pt x="147834" y="283178"/>
                    <a:pt x="141783" y="283178"/>
                  </a:cubicBezTo>
                  <a:lnTo>
                    <a:pt x="91153" y="283178"/>
                  </a:lnTo>
                  <a:cubicBezTo>
                    <a:pt x="85102" y="283178"/>
                    <a:pt x="81009" y="279092"/>
                    <a:pt x="81009" y="273052"/>
                  </a:cubicBezTo>
                  <a:cubicBezTo>
                    <a:pt x="81009" y="267012"/>
                    <a:pt x="85102" y="262926"/>
                    <a:pt x="91153" y="262926"/>
                  </a:cubicBezTo>
                  <a:close/>
                  <a:moveTo>
                    <a:pt x="161988" y="222493"/>
                  </a:moveTo>
                  <a:lnTo>
                    <a:pt x="232948" y="222493"/>
                  </a:lnTo>
                  <a:cubicBezTo>
                    <a:pt x="239002" y="222493"/>
                    <a:pt x="243098" y="226579"/>
                    <a:pt x="243098" y="232619"/>
                  </a:cubicBezTo>
                  <a:cubicBezTo>
                    <a:pt x="243098" y="238659"/>
                    <a:pt x="239002" y="242745"/>
                    <a:pt x="232948" y="242745"/>
                  </a:cubicBezTo>
                  <a:lnTo>
                    <a:pt x="161988" y="242745"/>
                  </a:lnTo>
                  <a:cubicBezTo>
                    <a:pt x="155934" y="242745"/>
                    <a:pt x="151927" y="238659"/>
                    <a:pt x="151927" y="232619"/>
                  </a:cubicBezTo>
                  <a:cubicBezTo>
                    <a:pt x="151927" y="226579"/>
                    <a:pt x="155934" y="222493"/>
                    <a:pt x="161988" y="222493"/>
                  </a:cubicBezTo>
                  <a:close/>
                  <a:moveTo>
                    <a:pt x="91146" y="222493"/>
                  </a:moveTo>
                  <a:lnTo>
                    <a:pt x="121467" y="222493"/>
                  </a:lnTo>
                  <a:cubicBezTo>
                    <a:pt x="127603" y="222493"/>
                    <a:pt x="131604" y="226579"/>
                    <a:pt x="131604" y="232619"/>
                  </a:cubicBezTo>
                  <a:cubicBezTo>
                    <a:pt x="131604" y="238659"/>
                    <a:pt x="127603" y="242745"/>
                    <a:pt x="121467" y="242745"/>
                  </a:cubicBezTo>
                  <a:lnTo>
                    <a:pt x="91146" y="242745"/>
                  </a:lnTo>
                  <a:cubicBezTo>
                    <a:pt x="85099" y="242745"/>
                    <a:pt x="81009" y="238659"/>
                    <a:pt x="81009" y="232619"/>
                  </a:cubicBezTo>
                  <a:cubicBezTo>
                    <a:pt x="81009" y="226579"/>
                    <a:pt x="85099" y="222493"/>
                    <a:pt x="91146" y="222493"/>
                  </a:cubicBezTo>
                  <a:close/>
                  <a:moveTo>
                    <a:pt x="182270" y="182059"/>
                  </a:moveTo>
                  <a:lnTo>
                    <a:pt x="192432" y="182059"/>
                  </a:lnTo>
                  <a:cubicBezTo>
                    <a:pt x="198493" y="182059"/>
                    <a:pt x="202593" y="186060"/>
                    <a:pt x="202593" y="192195"/>
                  </a:cubicBezTo>
                  <a:cubicBezTo>
                    <a:pt x="202593" y="198240"/>
                    <a:pt x="198493" y="202241"/>
                    <a:pt x="192432" y="202241"/>
                  </a:cubicBezTo>
                  <a:lnTo>
                    <a:pt x="182270" y="202241"/>
                  </a:lnTo>
                  <a:cubicBezTo>
                    <a:pt x="176209" y="202241"/>
                    <a:pt x="172109" y="198240"/>
                    <a:pt x="172109" y="192195"/>
                  </a:cubicBezTo>
                  <a:cubicBezTo>
                    <a:pt x="172109" y="186060"/>
                    <a:pt x="176209" y="182059"/>
                    <a:pt x="182270" y="182059"/>
                  </a:cubicBezTo>
                  <a:close/>
                  <a:moveTo>
                    <a:pt x="91153" y="182059"/>
                  </a:moveTo>
                  <a:lnTo>
                    <a:pt x="141783" y="182059"/>
                  </a:lnTo>
                  <a:cubicBezTo>
                    <a:pt x="147834" y="182059"/>
                    <a:pt x="151927" y="186060"/>
                    <a:pt x="151927" y="192195"/>
                  </a:cubicBezTo>
                  <a:cubicBezTo>
                    <a:pt x="151927" y="198240"/>
                    <a:pt x="147834" y="202241"/>
                    <a:pt x="141783" y="202241"/>
                  </a:cubicBezTo>
                  <a:lnTo>
                    <a:pt x="91153" y="202241"/>
                  </a:lnTo>
                  <a:cubicBezTo>
                    <a:pt x="85102" y="202241"/>
                    <a:pt x="81009" y="198240"/>
                    <a:pt x="81009" y="192195"/>
                  </a:cubicBezTo>
                  <a:cubicBezTo>
                    <a:pt x="81009" y="186060"/>
                    <a:pt x="85102" y="182059"/>
                    <a:pt x="91153" y="182059"/>
                  </a:cubicBezTo>
                  <a:close/>
                  <a:moveTo>
                    <a:pt x="161988" y="141625"/>
                  </a:moveTo>
                  <a:lnTo>
                    <a:pt x="232948" y="141625"/>
                  </a:lnTo>
                  <a:cubicBezTo>
                    <a:pt x="239002" y="141625"/>
                    <a:pt x="243098" y="145626"/>
                    <a:pt x="243098" y="151761"/>
                  </a:cubicBezTo>
                  <a:cubicBezTo>
                    <a:pt x="243098" y="157806"/>
                    <a:pt x="239002" y="161807"/>
                    <a:pt x="232948" y="161807"/>
                  </a:cubicBezTo>
                  <a:lnTo>
                    <a:pt x="161988" y="161807"/>
                  </a:lnTo>
                  <a:cubicBezTo>
                    <a:pt x="155934" y="161807"/>
                    <a:pt x="151927" y="157806"/>
                    <a:pt x="151927" y="151761"/>
                  </a:cubicBezTo>
                  <a:cubicBezTo>
                    <a:pt x="151927" y="145626"/>
                    <a:pt x="155934" y="141625"/>
                    <a:pt x="161988" y="141625"/>
                  </a:cubicBezTo>
                  <a:close/>
                  <a:moveTo>
                    <a:pt x="91146" y="141625"/>
                  </a:moveTo>
                  <a:lnTo>
                    <a:pt x="121467" y="141625"/>
                  </a:lnTo>
                  <a:cubicBezTo>
                    <a:pt x="127603" y="141625"/>
                    <a:pt x="131604" y="145626"/>
                    <a:pt x="131604" y="151761"/>
                  </a:cubicBezTo>
                  <a:cubicBezTo>
                    <a:pt x="131604" y="157806"/>
                    <a:pt x="127603" y="161807"/>
                    <a:pt x="121467" y="161807"/>
                  </a:cubicBezTo>
                  <a:lnTo>
                    <a:pt x="91146" y="161807"/>
                  </a:lnTo>
                  <a:cubicBezTo>
                    <a:pt x="85099" y="161807"/>
                    <a:pt x="81009" y="157806"/>
                    <a:pt x="81009" y="151761"/>
                  </a:cubicBezTo>
                  <a:cubicBezTo>
                    <a:pt x="81009" y="145626"/>
                    <a:pt x="85099" y="141625"/>
                    <a:pt x="91146" y="141625"/>
                  </a:cubicBezTo>
                  <a:close/>
                  <a:moveTo>
                    <a:pt x="364566" y="102176"/>
                  </a:moveTo>
                  <a:cubicBezTo>
                    <a:pt x="318996" y="107241"/>
                    <a:pt x="283573" y="145630"/>
                    <a:pt x="283573" y="192194"/>
                  </a:cubicBezTo>
                  <a:cubicBezTo>
                    <a:pt x="283573" y="242756"/>
                    <a:pt x="324069" y="283188"/>
                    <a:pt x="374712" y="283188"/>
                  </a:cubicBezTo>
                  <a:cubicBezTo>
                    <a:pt x="421261" y="283188"/>
                    <a:pt x="459799" y="247732"/>
                    <a:pt x="464783" y="202235"/>
                  </a:cubicBezTo>
                  <a:lnTo>
                    <a:pt x="374712" y="202235"/>
                  </a:lnTo>
                  <a:cubicBezTo>
                    <a:pt x="368660" y="202235"/>
                    <a:pt x="364566" y="198236"/>
                    <a:pt x="364566" y="192194"/>
                  </a:cubicBezTo>
                  <a:close/>
                  <a:moveTo>
                    <a:pt x="182270" y="101191"/>
                  </a:moveTo>
                  <a:lnTo>
                    <a:pt x="192432" y="101191"/>
                  </a:lnTo>
                  <a:cubicBezTo>
                    <a:pt x="198493" y="101191"/>
                    <a:pt x="202593" y="105192"/>
                    <a:pt x="202593" y="111238"/>
                  </a:cubicBezTo>
                  <a:cubicBezTo>
                    <a:pt x="202593" y="117372"/>
                    <a:pt x="198493" y="121373"/>
                    <a:pt x="192432" y="121373"/>
                  </a:cubicBezTo>
                  <a:lnTo>
                    <a:pt x="182270" y="121373"/>
                  </a:lnTo>
                  <a:cubicBezTo>
                    <a:pt x="176209" y="121373"/>
                    <a:pt x="172109" y="117372"/>
                    <a:pt x="172109" y="111238"/>
                  </a:cubicBezTo>
                  <a:cubicBezTo>
                    <a:pt x="172109" y="105192"/>
                    <a:pt x="176209" y="101191"/>
                    <a:pt x="182270" y="101191"/>
                  </a:cubicBezTo>
                  <a:close/>
                  <a:moveTo>
                    <a:pt x="91153" y="101191"/>
                  </a:moveTo>
                  <a:lnTo>
                    <a:pt x="141783" y="101191"/>
                  </a:lnTo>
                  <a:cubicBezTo>
                    <a:pt x="147834" y="101191"/>
                    <a:pt x="151927" y="105192"/>
                    <a:pt x="151927" y="111238"/>
                  </a:cubicBezTo>
                  <a:cubicBezTo>
                    <a:pt x="151927" y="117372"/>
                    <a:pt x="147834" y="121373"/>
                    <a:pt x="141783" y="121373"/>
                  </a:cubicBezTo>
                  <a:lnTo>
                    <a:pt x="91153" y="121373"/>
                  </a:lnTo>
                  <a:cubicBezTo>
                    <a:pt x="85102" y="121373"/>
                    <a:pt x="81009" y="117372"/>
                    <a:pt x="81009" y="111238"/>
                  </a:cubicBezTo>
                  <a:cubicBezTo>
                    <a:pt x="81009" y="105192"/>
                    <a:pt x="85102" y="101191"/>
                    <a:pt x="91153" y="101191"/>
                  </a:cubicBezTo>
                  <a:close/>
                  <a:moveTo>
                    <a:pt x="374712" y="80938"/>
                  </a:moveTo>
                  <a:cubicBezTo>
                    <a:pt x="380764" y="80938"/>
                    <a:pt x="384858" y="85026"/>
                    <a:pt x="384858" y="91068"/>
                  </a:cubicBezTo>
                  <a:lnTo>
                    <a:pt x="384858" y="182063"/>
                  </a:lnTo>
                  <a:lnTo>
                    <a:pt x="475998" y="182063"/>
                  </a:lnTo>
                  <a:cubicBezTo>
                    <a:pt x="482050" y="182063"/>
                    <a:pt x="486055" y="186062"/>
                    <a:pt x="486055" y="192194"/>
                  </a:cubicBezTo>
                  <a:cubicBezTo>
                    <a:pt x="486055" y="253864"/>
                    <a:pt x="436480" y="303360"/>
                    <a:pt x="374712" y="303360"/>
                  </a:cubicBezTo>
                  <a:cubicBezTo>
                    <a:pt x="312944" y="303360"/>
                    <a:pt x="263280" y="253864"/>
                    <a:pt x="263280" y="192194"/>
                  </a:cubicBezTo>
                  <a:cubicBezTo>
                    <a:pt x="263280" y="130523"/>
                    <a:pt x="312944" y="80938"/>
                    <a:pt x="374712" y="80938"/>
                  </a:cubicBezTo>
                  <a:close/>
                  <a:moveTo>
                    <a:pt x="425343" y="61744"/>
                  </a:moveTo>
                  <a:lnTo>
                    <a:pt x="425343" y="141635"/>
                  </a:lnTo>
                  <a:lnTo>
                    <a:pt x="505373" y="141635"/>
                  </a:lnTo>
                  <a:cubicBezTo>
                    <a:pt x="500299" y="99157"/>
                    <a:pt x="466827" y="65743"/>
                    <a:pt x="425343" y="61744"/>
                  </a:cubicBezTo>
                  <a:close/>
                  <a:moveTo>
                    <a:pt x="161988" y="60757"/>
                  </a:moveTo>
                  <a:lnTo>
                    <a:pt x="232948" y="60757"/>
                  </a:lnTo>
                  <a:cubicBezTo>
                    <a:pt x="239002" y="60757"/>
                    <a:pt x="243098" y="64758"/>
                    <a:pt x="243098" y="70804"/>
                  </a:cubicBezTo>
                  <a:cubicBezTo>
                    <a:pt x="243098" y="76938"/>
                    <a:pt x="239002" y="80939"/>
                    <a:pt x="232948" y="80939"/>
                  </a:cubicBezTo>
                  <a:lnTo>
                    <a:pt x="161988" y="80939"/>
                  </a:lnTo>
                  <a:cubicBezTo>
                    <a:pt x="155934" y="80939"/>
                    <a:pt x="151927" y="76938"/>
                    <a:pt x="151927" y="70804"/>
                  </a:cubicBezTo>
                  <a:cubicBezTo>
                    <a:pt x="151927" y="64758"/>
                    <a:pt x="155934" y="60757"/>
                    <a:pt x="161988" y="60757"/>
                  </a:cubicBezTo>
                  <a:close/>
                  <a:moveTo>
                    <a:pt x="91146" y="60757"/>
                  </a:moveTo>
                  <a:lnTo>
                    <a:pt x="121467" y="60757"/>
                  </a:lnTo>
                  <a:cubicBezTo>
                    <a:pt x="127603" y="60757"/>
                    <a:pt x="131604" y="64758"/>
                    <a:pt x="131604" y="70804"/>
                  </a:cubicBezTo>
                  <a:cubicBezTo>
                    <a:pt x="131604" y="76938"/>
                    <a:pt x="127603" y="80939"/>
                    <a:pt x="121467" y="80939"/>
                  </a:cubicBezTo>
                  <a:lnTo>
                    <a:pt x="91146" y="80939"/>
                  </a:lnTo>
                  <a:cubicBezTo>
                    <a:pt x="85099" y="80939"/>
                    <a:pt x="81009" y="76938"/>
                    <a:pt x="81009" y="70804"/>
                  </a:cubicBezTo>
                  <a:cubicBezTo>
                    <a:pt x="81009" y="64758"/>
                    <a:pt x="85099" y="60757"/>
                    <a:pt x="91146" y="60757"/>
                  </a:cubicBezTo>
                  <a:close/>
                  <a:moveTo>
                    <a:pt x="415194" y="40505"/>
                  </a:moveTo>
                  <a:cubicBezTo>
                    <a:pt x="476975" y="40505"/>
                    <a:pt x="526560" y="90092"/>
                    <a:pt x="526560" y="151765"/>
                  </a:cubicBezTo>
                  <a:cubicBezTo>
                    <a:pt x="526560" y="157808"/>
                    <a:pt x="522554" y="161807"/>
                    <a:pt x="516501" y="161807"/>
                  </a:cubicBezTo>
                  <a:lnTo>
                    <a:pt x="415194" y="161807"/>
                  </a:lnTo>
                  <a:cubicBezTo>
                    <a:pt x="409141" y="161807"/>
                    <a:pt x="405046" y="157808"/>
                    <a:pt x="405046" y="151765"/>
                  </a:cubicBezTo>
                  <a:lnTo>
                    <a:pt x="405046" y="50636"/>
                  </a:lnTo>
                  <a:cubicBezTo>
                    <a:pt x="405046" y="44593"/>
                    <a:pt x="409141" y="40505"/>
                    <a:pt x="415194" y="40505"/>
                  </a:cubicBezTo>
                  <a:close/>
                  <a:moveTo>
                    <a:pt x="70848" y="20177"/>
                  </a:moveTo>
                  <a:cubicBezTo>
                    <a:pt x="64796" y="20177"/>
                    <a:pt x="60791" y="24265"/>
                    <a:pt x="60791" y="30309"/>
                  </a:cubicBezTo>
                  <a:lnTo>
                    <a:pt x="60791" y="343802"/>
                  </a:lnTo>
                  <a:lnTo>
                    <a:pt x="222780" y="343802"/>
                  </a:lnTo>
                  <a:cubicBezTo>
                    <a:pt x="228833" y="343802"/>
                    <a:pt x="232927" y="347891"/>
                    <a:pt x="232927" y="353935"/>
                  </a:cubicBezTo>
                  <a:lnTo>
                    <a:pt x="232927" y="364067"/>
                  </a:lnTo>
                  <a:lnTo>
                    <a:pt x="374712" y="364067"/>
                  </a:lnTo>
                  <a:lnTo>
                    <a:pt x="374712" y="353935"/>
                  </a:lnTo>
                  <a:cubicBezTo>
                    <a:pt x="374712" y="347891"/>
                    <a:pt x="378718" y="343802"/>
                    <a:pt x="384859" y="343802"/>
                  </a:cubicBezTo>
                  <a:lnTo>
                    <a:pt x="546848" y="343802"/>
                  </a:lnTo>
                  <a:lnTo>
                    <a:pt x="546848" y="30309"/>
                  </a:lnTo>
                  <a:cubicBezTo>
                    <a:pt x="546848" y="24265"/>
                    <a:pt x="542754" y="20177"/>
                    <a:pt x="536702" y="20177"/>
                  </a:cubicBezTo>
                  <a:close/>
                  <a:moveTo>
                    <a:pt x="70848" y="0"/>
                  </a:moveTo>
                  <a:lnTo>
                    <a:pt x="536702" y="0"/>
                  </a:lnTo>
                  <a:cubicBezTo>
                    <a:pt x="553969" y="0"/>
                    <a:pt x="567142" y="13155"/>
                    <a:pt x="567142" y="30309"/>
                  </a:cubicBezTo>
                  <a:lnTo>
                    <a:pt x="567142" y="343802"/>
                  </a:lnTo>
                  <a:lnTo>
                    <a:pt x="597492" y="343802"/>
                  </a:lnTo>
                  <a:cubicBezTo>
                    <a:pt x="603545" y="343802"/>
                    <a:pt x="607639" y="347891"/>
                    <a:pt x="607639" y="353935"/>
                  </a:cubicBezTo>
                  <a:lnTo>
                    <a:pt x="607639" y="384244"/>
                  </a:lnTo>
                  <a:cubicBezTo>
                    <a:pt x="607639" y="401487"/>
                    <a:pt x="594466" y="414642"/>
                    <a:pt x="577199" y="414642"/>
                  </a:cubicBezTo>
                  <a:lnTo>
                    <a:pt x="30351" y="414642"/>
                  </a:lnTo>
                  <a:cubicBezTo>
                    <a:pt x="13173" y="414642"/>
                    <a:pt x="0" y="401487"/>
                    <a:pt x="0" y="384244"/>
                  </a:cubicBezTo>
                  <a:lnTo>
                    <a:pt x="0" y="353935"/>
                  </a:lnTo>
                  <a:cubicBezTo>
                    <a:pt x="0" y="347891"/>
                    <a:pt x="4094" y="343802"/>
                    <a:pt x="10147" y="343802"/>
                  </a:cubicBezTo>
                  <a:lnTo>
                    <a:pt x="40497" y="343802"/>
                  </a:lnTo>
                  <a:lnTo>
                    <a:pt x="40497" y="30309"/>
                  </a:lnTo>
                  <a:cubicBezTo>
                    <a:pt x="40497" y="13155"/>
                    <a:pt x="53670" y="0"/>
                    <a:pt x="708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 sz="72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7" name="ïşľïďé"/>
            <p:cNvSpPr/>
            <p:nvPr/>
          </p:nvSpPr>
          <p:spPr>
            <a:xfrm>
              <a:off x="6485846" y="4238969"/>
              <a:ext cx="656438" cy="656442"/>
            </a:xfrm>
            <a:prstGeom prst="ellipse">
              <a:avLst/>
            </a:prstGeom>
            <a:solidFill>
              <a:schemeClr val="accent2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8" name="ïsḻîḓé"/>
            <p:cNvSpPr txBox="1"/>
            <p:nvPr/>
          </p:nvSpPr>
          <p:spPr>
            <a:xfrm>
              <a:off x="4928168" y="3612157"/>
              <a:ext cx="1512168" cy="584775"/>
            </a:xfrm>
            <a:prstGeom prst="rect">
              <a:avLst/>
            </a:prstGeom>
            <a:noFill/>
          </p:spPr>
          <p:txBody>
            <a:bodyPr wrap="none" rtlCol="0" anchor="ctr">
              <a:normAutofit/>
            </a:bodyPr>
            <a:lstStyle/>
            <a:p>
              <a:pPr algn="ctr"/>
              <a:r>
                <a:rPr lang="zh-CN" altLang="en-US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求权重</a:t>
              </a:r>
              <a:endPara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9" name="îŝliḋe"/>
            <p:cNvSpPr/>
            <p:nvPr/>
          </p:nvSpPr>
          <p:spPr bwMode="auto">
            <a:xfrm>
              <a:off x="6646705" y="4400049"/>
              <a:ext cx="334722" cy="334282"/>
            </a:xfrm>
            <a:custGeom>
              <a:avLst/>
              <a:gdLst>
                <a:gd name="connsiteX0" fmla="*/ 86413 w 591547"/>
                <a:gd name="connsiteY0" fmla="*/ 515758 h 590770"/>
                <a:gd name="connsiteX1" fmla="*/ 171919 w 591547"/>
                <a:gd name="connsiteY1" fmla="*/ 515758 h 590770"/>
                <a:gd name="connsiteX2" fmla="*/ 171919 w 591547"/>
                <a:gd name="connsiteY2" fmla="*/ 537523 h 590770"/>
                <a:gd name="connsiteX3" fmla="*/ 86413 w 591547"/>
                <a:gd name="connsiteY3" fmla="*/ 537523 h 590770"/>
                <a:gd name="connsiteX4" fmla="*/ 86413 w 591547"/>
                <a:gd name="connsiteY4" fmla="*/ 461733 h 590770"/>
                <a:gd name="connsiteX5" fmla="*/ 171919 w 591547"/>
                <a:gd name="connsiteY5" fmla="*/ 461733 h 590770"/>
                <a:gd name="connsiteX6" fmla="*/ 171919 w 591547"/>
                <a:gd name="connsiteY6" fmla="*/ 483498 h 590770"/>
                <a:gd name="connsiteX7" fmla="*/ 86413 w 591547"/>
                <a:gd name="connsiteY7" fmla="*/ 483498 h 590770"/>
                <a:gd name="connsiteX8" fmla="*/ 86413 w 591547"/>
                <a:gd name="connsiteY8" fmla="*/ 408616 h 590770"/>
                <a:gd name="connsiteX9" fmla="*/ 171919 w 591547"/>
                <a:gd name="connsiteY9" fmla="*/ 408616 h 590770"/>
                <a:gd name="connsiteX10" fmla="*/ 171919 w 591547"/>
                <a:gd name="connsiteY10" fmla="*/ 429474 h 590770"/>
                <a:gd name="connsiteX11" fmla="*/ 86413 w 591547"/>
                <a:gd name="connsiteY11" fmla="*/ 429474 h 590770"/>
                <a:gd name="connsiteX12" fmla="*/ 204177 w 591547"/>
                <a:gd name="connsiteY12" fmla="*/ 357041 h 590770"/>
                <a:gd name="connsiteX13" fmla="*/ 204177 w 591547"/>
                <a:gd name="connsiteY13" fmla="*/ 569815 h 590770"/>
                <a:gd name="connsiteX14" fmla="*/ 333300 w 591547"/>
                <a:gd name="connsiteY14" fmla="*/ 569815 h 590770"/>
                <a:gd name="connsiteX15" fmla="*/ 333300 w 591547"/>
                <a:gd name="connsiteY15" fmla="*/ 382026 h 590770"/>
                <a:gd name="connsiteX16" fmla="*/ 183194 w 591547"/>
                <a:gd name="connsiteY16" fmla="*/ 357041 h 590770"/>
                <a:gd name="connsiteX17" fmla="*/ 75053 w 591547"/>
                <a:gd name="connsiteY17" fmla="*/ 382026 h 590770"/>
                <a:gd name="connsiteX18" fmla="*/ 75053 w 591547"/>
                <a:gd name="connsiteY18" fmla="*/ 569815 h 590770"/>
                <a:gd name="connsiteX19" fmla="*/ 183194 w 591547"/>
                <a:gd name="connsiteY19" fmla="*/ 569815 h 590770"/>
                <a:gd name="connsiteX20" fmla="*/ 247709 w 591547"/>
                <a:gd name="connsiteY20" fmla="*/ 311838 h 590770"/>
                <a:gd name="connsiteX21" fmla="*/ 322851 w 591547"/>
                <a:gd name="connsiteY21" fmla="*/ 311838 h 590770"/>
                <a:gd name="connsiteX22" fmla="*/ 322851 w 591547"/>
                <a:gd name="connsiteY22" fmla="*/ 332826 h 590770"/>
                <a:gd name="connsiteX23" fmla="*/ 247709 w 591547"/>
                <a:gd name="connsiteY23" fmla="*/ 332826 h 590770"/>
                <a:gd name="connsiteX24" fmla="*/ 247709 w 591547"/>
                <a:gd name="connsiteY24" fmla="*/ 257944 h 590770"/>
                <a:gd name="connsiteX25" fmla="*/ 322851 w 591547"/>
                <a:gd name="connsiteY25" fmla="*/ 257944 h 590770"/>
                <a:gd name="connsiteX26" fmla="*/ 322851 w 591547"/>
                <a:gd name="connsiteY26" fmla="*/ 279580 h 590770"/>
                <a:gd name="connsiteX27" fmla="*/ 247709 w 591547"/>
                <a:gd name="connsiteY27" fmla="*/ 279580 h 590770"/>
                <a:gd name="connsiteX28" fmla="*/ 247709 w 591547"/>
                <a:gd name="connsiteY28" fmla="*/ 203919 h 590770"/>
                <a:gd name="connsiteX29" fmla="*/ 322851 w 591547"/>
                <a:gd name="connsiteY29" fmla="*/ 203919 h 590770"/>
                <a:gd name="connsiteX30" fmla="*/ 322851 w 591547"/>
                <a:gd name="connsiteY30" fmla="*/ 225684 h 590770"/>
                <a:gd name="connsiteX31" fmla="*/ 247709 w 591547"/>
                <a:gd name="connsiteY31" fmla="*/ 225684 h 590770"/>
                <a:gd name="connsiteX32" fmla="*/ 247709 w 591547"/>
                <a:gd name="connsiteY32" fmla="*/ 150672 h 590770"/>
                <a:gd name="connsiteX33" fmla="*/ 322851 w 591547"/>
                <a:gd name="connsiteY33" fmla="*/ 150672 h 590770"/>
                <a:gd name="connsiteX34" fmla="*/ 322851 w 591547"/>
                <a:gd name="connsiteY34" fmla="*/ 171660 h 590770"/>
                <a:gd name="connsiteX35" fmla="*/ 247709 w 591547"/>
                <a:gd name="connsiteY35" fmla="*/ 171660 h 590770"/>
                <a:gd name="connsiteX36" fmla="*/ 355090 w 591547"/>
                <a:gd name="connsiteY36" fmla="*/ 102357 h 590770"/>
                <a:gd name="connsiteX37" fmla="*/ 355090 w 591547"/>
                <a:gd name="connsiteY37" fmla="*/ 373160 h 590770"/>
                <a:gd name="connsiteX38" fmla="*/ 355090 w 591547"/>
                <a:gd name="connsiteY38" fmla="*/ 376384 h 590770"/>
                <a:gd name="connsiteX39" fmla="*/ 355090 w 591547"/>
                <a:gd name="connsiteY39" fmla="*/ 569815 h 590770"/>
                <a:gd name="connsiteX40" fmla="*/ 484213 w 591547"/>
                <a:gd name="connsiteY40" fmla="*/ 569815 h 590770"/>
                <a:gd name="connsiteX41" fmla="*/ 484213 w 591547"/>
                <a:gd name="connsiteY41" fmla="*/ 154744 h 590770"/>
                <a:gd name="connsiteX42" fmla="*/ 333300 w 591547"/>
                <a:gd name="connsiteY42" fmla="*/ 99939 h 590770"/>
                <a:gd name="connsiteX43" fmla="*/ 236458 w 591547"/>
                <a:gd name="connsiteY43" fmla="*/ 125730 h 590770"/>
                <a:gd name="connsiteX44" fmla="*/ 236458 w 591547"/>
                <a:gd name="connsiteY44" fmla="*/ 341728 h 590770"/>
                <a:gd name="connsiteX45" fmla="*/ 333300 w 591547"/>
                <a:gd name="connsiteY45" fmla="*/ 360265 h 590770"/>
                <a:gd name="connsiteX46" fmla="*/ 397862 w 591547"/>
                <a:gd name="connsiteY46" fmla="*/ 21761 h 590770"/>
                <a:gd name="connsiteX47" fmla="*/ 387371 w 591547"/>
                <a:gd name="connsiteY47" fmla="*/ 32238 h 590770"/>
                <a:gd name="connsiteX48" fmla="*/ 397862 w 591547"/>
                <a:gd name="connsiteY48" fmla="*/ 42716 h 590770"/>
                <a:gd name="connsiteX49" fmla="*/ 409160 w 591547"/>
                <a:gd name="connsiteY49" fmla="*/ 32238 h 590770"/>
                <a:gd name="connsiteX50" fmla="*/ 397862 w 591547"/>
                <a:gd name="connsiteY50" fmla="*/ 21761 h 590770"/>
                <a:gd name="connsiteX51" fmla="*/ 397862 w 591547"/>
                <a:gd name="connsiteY51" fmla="*/ 0 h 590770"/>
                <a:gd name="connsiteX52" fmla="*/ 430143 w 591547"/>
                <a:gd name="connsiteY52" fmla="*/ 32238 h 590770"/>
                <a:gd name="connsiteX53" fmla="*/ 409160 w 591547"/>
                <a:gd name="connsiteY53" fmla="*/ 62865 h 590770"/>
                <a:gd name="connsiteX54" fmla="*/ 409160 w 591547"/>
                <a:gd name="connsiteY54" fmla="*/ 100745 h 590770"/>
                <a:gd name="connsiteX55" fmla="*/ 498740 w 591547"/>
                <a:gd name="connsiteY55" fmla="*/ 137819 h 590770"/>
                <a:gd name="connsiteX56" fmla="*/ 506003 w 591547"/>
                <a:gd name="connsiteY56" fmla="*/ 147491 h 590770"/>
                <a:gd name="connsiteX57" fmla="*/ 506003 w 591547"/>
                <a:gd name="connsiteY57" fmla="*/ 569815 h 590770"/>
                <a:gd name="connsiteX58" fmla="*/ 591547 w 591547"/>
                <a:gd name="connsiteY58" fmla="*/ 569815 h 590770"/>
                <a:gd name="connsiteX59" fmla="*/ 591547 w 591547"/>
                <a:gd name="connsiteY59" fmla="*/ 590770 h 590770"/>
                <a:gd name="connsiteX60" fmla="*/ 494705 w 591547"/>
                <a:gd name="connsiteY60" fmla="*/ 590770 h 590770"/>
                <a:gd name="connsiteX61" fmla="*/ 344598 w 591547"/>
                <a:gd name="connsiteY61" fmla="*/ 590770 h 590770"/>
                <a:gd name="connsiteX62" fmla="*/ 193685 w 591547"/>
                <a:gd name="connsiteY62" fmla="*/ 590770 h 590770"/>
                <a:gd name="connsiteX63" fmla="*/ 64562 w 591547"/>
                <a:gd name="connsiteY63" fmla="*/ 590770 h 590770"/>
                <a:gd name="connsiteX64" fmla="*/ 0 w 591547"/>
                <a:gd name="connsiteY64" fmla="*/ 590770 h 590770"/>
                <a:gd name="connsiteX65" fmla="*/ 0 w 591547"/>
                <a:gd name="connsiteY65" fmla="*/ 569815 h 590770"/>
                <a:gd name="connsiteX66" fmla="*/ 54070 w 591547"/>
                <a:gd name="connsiteY66" fmla="*/ 569815 h 590770"/>
                <a:gd name="connsiteX67" fmla="*/ 54070 w 591547"/>
                <a:gd name="connsiteY67" fmla="*/ 373160 h 590770"/>
                <a:gd name="connsiteX68" fmla="*/ 62141 w 591547"/>
                <a:gd name="connsiteY68" fmla="*/ 362683 h 590770"/>
                <a:gd name="connsiteX69" fmla="*/ 191264 w 591547"/>
                <a:gd name="connsiteY69" fmla="*/ 333668 h 590770"/>
                <a:gd name="connsiteX70" fmla="*/ 195299 w 591547"/>
                <a:gd name="connsiteY70" fmla="*/ 333668 h 590770"/>
                <a:gd name="connsiteX71" fmla="*/ 196106 w 591547"/>
                <a:gd name="connsiteY71" fmla="*/ 333668 h 590770"/>
                <a:gd name="connsiteX72" fmla="*/ 215475 w 591547"/>
                <a:gd name="connsiteY72" fmla="*/ 336892 h 590770"/>
                <a:gd name="connsiteX73" fmla="*/ 215475 w 591547"/>
                <a:gd name="connsiteY73" fmla="*/ 116864 h 590770"/>
                <a:gd name="connsiteX74" fmla="*/ 223545 w 591547"/>
                <a:gd name="connsiteY74" fmla="*/ 106387 h 590770"/>
                <a:gd name="connsiteX75" fmla="*/ 341370 w 591547"/>
                <a:gd name="connsiteY75" fmla="*/ 75760 h 590770"/>
                <a:gd name="connsiteX76" fmla="*/ 342984 w 591547"/>
                <a:gd name="connsiteY76" fmla="*/ 75760 h 590770"/>
                <a:gd name="connsiteX77" fmla="*/ 345405 w 591547"/>
                <a:gd name="connsiteY77" fmla="*/ 75760 h 590770"/>
                <a:gd name="connsiteX78" fmla="*/ 347020 w 591547"/>
                <a:gd name="connsiteY78" fmla="*/ 75760 h 590770"/>
                <a:gd name="connsiteX79" fmla="*/ 348634 w 591547"/>
                <a:gd name="connsiteY79" fmla="*/ 75760 h 590770"/>
                <a:gd name="connsiteX80" fmla="*/ 387371 w 591547"/>
                <a:gd name="connsiteY80" fmla="*/ 91879 h 590770"/>
                <a:gd name="connsiteX81" fmla="*/ 387371 w 591547"/>
                <a:gd name="connsiteY81" fmla="*/ 62865 h 590770"/>
                <a:gd name="connsiteX82" fmla="*/ 365581 w 591547"/>
                <a:gd name="connsiteY82" fmla="*/ 32238 h 590770"/>
                <a:gd name="connsiteX83" fmla="*/ 397862 w 591547"/>
                <a:gd name="connsiteY83" fmla="*/ 0 h 590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591547" h="590770">
                  <a:moveTo>
                    <a:pt x="86413" y="515758"/>
                  </a:moveTo>
                  <a:lnTo>
                    <a:pt x="171919" y="515758"/>
                  </a:lnTo>
                  <a:lnTo>
                    <a:pt x="171919" y="537523"/>
                  </a:lnTo>
                  <a:lnTo>
                    <a:pt x="86413" y="537523"/>
                  </a:lnTo>
                  <a:close/>
                  <a:moveTo>
                    <a:pt x="86413" y="461733"/>
                  </a:moveTo>
                  <a:lnTo>
                    <a:pt x="171919" y="461733"/>
                  </a:lnTo>
                  <a:lnTo>
                    <a:pt x="171919" y="483498"/>
                  </a:lnTo>
                  <a:lnTo>
                    <a:pt x="86413" y="483498"/>
                  </a:lnTo>
                  <a:close/>
                  <a:moveTo>
                    <a:pt x="86413" y="408616"/>
                  </a:moveTo>
                  <a:lnTo>
                    <a:pt x="171919" y="408616"/>
                  </a:lnTo>
                  <a:lnTo>
                    <a:pt x="171919" y="429474"/>
                  </a:lnTo>
                  <a:lnTo>
                    <a:pt x="86413" y="429474"/>
                  </a:lnTo>
                  <a:close/>
                  <a:moveTo>
                    <a:pt x="204177" y="357041"/>
                  </a:moveTo>
                  <a:lnTo>
                    <a:pt x="204177" y="569815"/>
                  </a:lnTo>
                  <a:lnTo>
                    <a:pt x="333300" y="569815"/>
                  </a:lnTo>
                  <a:lnTo>
                    <a:pt x="333300" y="382026"/>
                  </a:lnTo>
                  <a:close/>
                  <a:moveTo>
                    <a:pt x="183194" y="357041"/>
                  </a:moveTo>
                  <a:lnTo>
                    <a:pt x="75053" y="382026"/>
                  </a:lnTo>
                  <a:lnTo>
                    <a:pt x="75053" y="569815"/>
                  </a:lnTo>
                  <a:lnTo>
                    <a:pt x="183194" y="569815"/>
                  </a:lnTo>
                  <a:close/>
                  <a:moveTo>
                    <a:pt x="247709" y="311838"/>
                  </a:moveTo>
                  <a:lnTo>
                    <a:pt x="322851" y="311838"/>
                  </a:lnTo>
                  <a:lnTo>
                    <a:pt x="322851" y="332826"/>
                  </a:lnTo>
                  <a:lnTo>
                    <a:pt x="247709" y="332826"/>
                  </a:lnTo>
                  <a:close/>
                  <a:moveTo>
                    <a:pt x="247709" y="257944"/>
                  </a:moveTo>
                  <a:lnTo>
                    <a:pt x="322851" y="257944"/>
                  </a:lnTo>
                  <a:lnTo>
                    <a:pt x="322851" y="279580"/>
                  </a:lnTo>
                  <a:lnTo>
                    <a:pt x="247709" y="279580"/>
                  </a:lnTo>
                  <a:close/>
                  <a:moveTo>
                    <a:pt x="247709" y="203919"/>
                  </a:moveTo>
                  <a:lnTo>
                    <a:pt x="322851" y="203919"/>
                  </a:lnTo>
                  <a:lnTo>
                    <a:pt x="322851" y="225684"/>
                  </a:lnTo>
                  <a:lnTo>
                    <a:pt x="247709" y="225684"/>
                  </a:lnTo>
                  <a:close/>
                  <a:moveTo>
                    <a:pt x="247709" y="150672"/>
                  </a:moveTo>
                  <a:lnTo>
                    <a:pt x="322851" y="150672"/>
                  </a:lnTo>
                  <a:lnTo>
                    <a:pt x="322851" y="171660"/>
                  </a:lnTo>
                  <a:lnTo>
                    <a:pt x="247709" y="171660"/>
                  </a:lnTo>
                  <a:close/>
                  <a:moveTo>
                    <a:pt x="355090" y="102357"/>
                  </a:moveTo>
                  <a:lnTo>
                    <a:pt x="355090" y="373160"/>
                  </a:lnTo>
                  <a:lnTo>
                    <a:pt x="355090" y="376384"/>
                  </a:lnTo>
                  <a:lnTo>
                    <a:pt x="355090" y="569815"/>
                  </a:lnTo>
                  <a:lnTo>
                    <a:pt x="484213" y="569815"/>
                  </a:lnTo>
                  <a:lnTo>
                    <a:pt x="484213" y="154744"/>
                  </a:lnTo>
                  <a:close/>
                  <a:moveTo>
                    <a:pt x="333300" y="99939"/>
                  </a:moveTo>
                  <a:lnTo>
                    <a:pt x="236458" y="125730"/>
                  </a:lnTo>
                  <a:lnTo>
                    <a:pt x="236458" y="341728"/>
                  </a:lnTo>
                  <a:lnTo>
                    <a:pt x="333300" y="360265"/>
                  </a:lnTo>
                  <a:close/>
                  <a:moveTo>
                    <a:pt x="397862" y="21761"/>
                  </a:moveTo>
                  <a:cubicBezTo>
                    <a:pt x="392213" y="21761"/>
                    <a:pt x="387371" y="26596"/>
                    <a:pt x="387371" y="32238"/>
                  </a:cubicBezTo>
                  <a:cubicBezTo>
                    <a:pt x="387371" y="37880"/>
                    <a:pt x="392213" y="42716"/>
                    <a:pt x="397862" y="42716"/>
                  </a:cubicBezTo>
                  <a:cubicBezTo>
                    <a:pt x="404318" y="42716"/>
                    <a:pt x="409160" y="37880"/>
                    <a:pt x="409160" y="32238"/>
                  </a:cubicBezTo>
                  <a:cubicBezTo>
                    <a:pt x="409160" y="26596"/>
                    <a:pt x="404318" y="21761"/>
                    <a:pt x="397862" y="21761"/>
                  </a:cubicBezTo>
                  <a:close/>
                  <a:moveTo>
                    <a:pt x="397862" y="0"/>
                  </a:moveTo>
                  <a:cubicBezTo>
                    <a:pt x="415616" y="0"/>
                    <a:pt x="430143" y="14507"/>
                    <a:pt x="430143" y="32238"/>
                  </a:cubicBezTo>
                  <a:cubicBezTo>
                    <a:pt x="430143" y="45940"/>
                    <a:pt x="421266" y="58029"/>
                    <a:pt x="409160" y="62865"/>
                  </a:cubicBezTo>
                  <a:lnTo>
                    <a:pt x="409160" y="100745"/>
                  </a:lnTo>
                  <a:lnTo>
                    <a:pt x="498740" y="137819"/>
                  </a:lnTo>
                  <a:cubicBezTo>
                    <a:pt x="502775" y="139431"/>
                    <a:pt x="506003" y="143461"/>
                    <a:pt x="506003" y="147491"/>
                  </a:cubicBezTo>
                  <a:lnTo>
                    <a:pt x="506003" y="569815"/>
                  </a:lnTo>
                  <a:lnTo>
                    <a:pt x="591547" y="569815"/>
                  </a:lnTo>
                  <a:lnTo>
                    <a:pt x="591547" y="590770"/>
                  </a:lnTo>
                  <a:lnTo>
                    <a:pt x="494705" y="590770"/>
                  </a:lnTo>
                  <a:lnTo>
                    <a:pt x="344598" y="590770"/>
                  </a:lnTo>
                  <a:lnTo>
                    <a:pt x="193685" y="590770"/>
                  </a:lnTo>
                  <a:lnTo>
                    <a:pt x="64562" y="590770"/>
                  </a:lnTo>
                  <a:lnTo>
                    <a:pt x="0" y="590770"/>
                  </a:lnTo>
                  <a:lnTo>
                    <a:pt x="0" y="569815"/>
                  </a:lnTo>
                  <a:lnTo>
                    <a:pt x="54070" y="569815"/>
                  </a:lnTo>
                  <a:lnTo>
                    <a:pt x="54070" y="373160"/>
                  </a:lnTo>
                  <a:cubicBezTo>
                    <a:pt x="54070" y="368324"/>
                    <a:pt x="57298" y="364294"/>
                    <a:pt x="62141" y="362683"/>
                  </a:cubicBezTo>
                  <a:lnTo>
                    <a:pt x="191264" y="333668"/>
                  </a:lnTo>
                  <a:cubicBezTo>
                    <a:pt x="192878" y="332862"/>
                    <a:pt x="194492" y="332862"/>
                    <a:pt x="195299" y="333668"/>
                  </a:cubicBezTo>
                  <a:cubicBezTo>
                    <a:pt x="196106" y="333668"/>
                    <a:pt x="196106" y="333668"/>
                    <a:pt x="196106" y="333668"/>
                  </a:cubicBezTo>
                  <a:lnTo>
                    <a:pt x="215475" y="336892"/>
                  </a:lnTo>
                  <a:lnTo>
                    <a:pt x="215475" y="116864"/>
                  </a:lnTo>
                  <a:cubicBezTo>
                    <a:pt x="215475" y="112028"/>
                    <a:pt x="218703" y="107999"/>
                    <a:pt x="223545" y="106387"/>
                  </a:cubicBezTo>
                  <a:lnTo>
                    <a:pt x="341370" y="75760"/>
                  </a:lnTo>
                  <a:cubicBezTo>
                    <a:pt x="342177" y="75760"/>
                    <a:pt x="342177" y="75760"/>
                    <a:pt x="342984" y="75760"/>
                  </a:cubicBezTo>
                  <a:cubicBezTo>
                    <a:pt x="343791" y="75760"/>
                    <a:pt x="344598" y="74954"/>
                    <a:pt x="345405" y="75760"/>
                  </a:cubicBezTo>
                  <a:cubicBezTo>
                    <a:pt x="346213" y="75760"/>
                    <a:pt x="347020" y="75760"/>
                    <a:pt x="347020" y="75760"/>
                  </a:cubicBezTo>
                  <a:cubicBezTo>
                    <a:pt x="347827" y="75760"/>
                    <a:pt x="347827" y="75760"/>
                    <a:pt x="348634" y="75760"/>
                  </a:cubicBezTo>
                  <a:lnTo>
                    <a:pt x="387371" y="91879"/>
                  </a:lnTo>
                  <a:lnTo>
                    <a:pt x="387371" y="62865"/>
                  </a:lnTo>
                  <a:cubicBezTo>
                    <a:pt x="375265" y="58029"/>
                    <a:pt x="365581" y="45940"/>
                    <a:pt x="365581" y="32238"/>
                  </a:cubicBezTo>
                  <a:cubicBezTo>
                    <a:pt x="365581" y="14507"/>
                    <a:pt x="380107" y="0"/>
                    <a:pt x="39786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 sz="72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7" name="íṣḻïdè"/>
          <p:cNvSpPr txBox="1"/>
          <p:nvPr/>
        </p:nvSpPr>
        <p:spPr bwMode="auto">
          <a:xfrm>
            <a:off x="3344545" y="2562225"/>
            <a:ext cx="7689850" cy="827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        </a:t>
            </a:r>
            <a:r>
              <a:rPr lang="en-US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 </a:t>
            </a:r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求取《三国演义》中每个字符的权重（包括换行符，标点符号），</a:t>
            </a:r>
            <a:endParaRPr lang="zh-CN" altLang="en-US" sz="36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即求每个字符的出现次数</a:t>
            </a:r>
            <a:endParaRPr lang="zh-CN" altLang="en-US" sz="36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6155823" y="3722967"/>
            <a:ext cx="0" cy="1339136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8854300" y="3722967"/>
            <a:ext cx="0" cy="1339136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1158873" y="474940"/>
            <a:ext cx="3888432" cy="648081"/>
            <a:chOff x="1057275" y="431398"/>
            <a:chExt cx="3888432" cy="648081"/>
          </a:xfrm>
        </p:grpSpPr>
        <p:sp>
          <p:nvSpPr>
            <p:cNvPr id="46" name="文本框 45"/>
            <p:cNvSpPr txBox="1"/>
            <p:nvPr/>
          </p:nvSpPr>
          <p:spPr>
            <a:xfrm>
              <a:off x="1057275" y="431398"/>
              <a:ext cx="137160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31313"/>
                  </a:solidFill>
                  <a:cs typeface="+mn-ea"/>
                  <a:sym typeface="+mn-lt"/>
                </a:rPr>
                <a:t>1. </a:t>
              </a:r>
              <a:r>
                <a:rPr lang="zh-CN" altLang="en-US" b="1" dirty="0">
                  <a:solidFill>
                    <a:srgbClr val="131313"/>
                  </a:solidFill>
                  <a:cs typeface="+mn-ea"/>
                  <a:sym typeface="+mn-lt"/>
                </a:rPr>
                <a:t>主要目的</a:t>
              </a:r>
              <a:endParaRPr lang="zh-CN" altLang="en-US" b="1" dirty="0">
                <a:solidFill>
                  <a:srgbClr val="131313"/>
                </a:solidFill>
                <a:cs typeface="+mn-ea"/>
                <a:sym typeface="+mn-lt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1057275" y="802480"/>
              <a:ext cx="388843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Click here to enter your text messages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48" name="同心圆 47"/>
          <p:cNvSpPr/>
          <p:nvPr/>
        </p:nvSpPr>
        <p:spPr>
          <a:xfrm>
            <a:off x="483118" y="513651"/>
            <a:ext cx="574157" cy="574157"/>
          </a:xfrm>
          <a:prstGeom prst="donut">
            <a:avLst>
              <a:gd name="adj" fmla="val 26576"/>
            </a:avLst>
          </a:prstGeom>
          <a:gradFill>
            <a:gsLst>
              <a:gs pos="0">
                <a:srgbClr val="3323B1"/>
              </a:gs>
              <a:gs pos="38000">
                <a:srgbClr val="613EC2"/>
              </a:gs>
              <a:gs pos="18000">
                <a:srgbClr val="4F35B9"/>
              </a:gs>
              <a:gs pos="67000">
                <a:srgbClr val="9456D4"/>
              </a:gs>
              <a:gs pos="100000">
                <a:srgbClr val="A561DC"/>
              </a:gs>
            </a:gsLst>
            <a:lin ang="5400000" scaled="1"/>
          </a:gradFill>
          <a:ln w="12700" cap="flat">
            <a:noFill/>
            <a:prstDash val="solid"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Tm="2500">
        <p14:shred dir="out"/>
      </p:transition>
    </mc:Choice>
    <mc:Fallback>
      <p:transition spd="slow" advTm="2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67a16b6f-8e63-464e-88e4-f0fb6084a1f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158816" y="1750182"/>
            <a:ext cx="9671685" cy="3010535"/>
            <a:chOff x="804317" y="1341713"/>
            <a:chExt cx="10424968" cy="3245012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1229285" y="3200515"/>
              <a:ext cx="0" cy="104622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iṧliďé"/>
            <p:cNvSpPr/>
            <p:nvPr/>
          </p:nvSpPr>
          <p:spPr>
            <a:xfrm>
              <a:off x="805001" y="1341713"/>
              <a:ext cx="3389432" cy="641336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1400" b="1">
                  <a:cs typeface="+mn-ea"/>
                  <a:sym typeface="+mn-lt"/>
                </a:rPr>
                <a:t>1. </a:t>
              </a:r>
              <a:r>
                <a:rPr lang="zh-CN" altLang="en-US" sz="1400" b="1">
                  <a:cs typeface="+mn-ea"/>
                  <a:sym typeface="+mn-lt"/>
                </a:rPr>
                <a:t>字符及符号的读取</a:t>
              </a:r>
              <a:endParaRPr lang="zh-CN" altLang="en-US" sz="1400" b="1">
                <a:cs typeface="+mn-ea"/>
                <a:sym typeface="+mn-lt"/>
              </a:endParaRPr>
            </a:p>
          </p:txBody>
        </p:sp>
        <p:sp>
          <p:nvSpPr>
            <p:cNvPr id="15" name="iṣḷíḍè"/>
            <p:cNvSpPr/>
            <p:nvPr/>
          </p:nvSpPr>
          <p:spPr>
            <a:xfrm>
              <a:off x="804317" y="2661346"/>
              <a:ext cx="3389432" cy="635861"/>
            </a:xfrm>
            <a:prstGeom prst="homePlate">
              <a:avLst/>
            </a:prstGeom>
            <a:solidFill>
              <a:srgbClr val="FC68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1400" b="1">
                  <a:cs typeface="+mn-ea"/>
                  <a:sym typeface="+mn-lt"/>
                </a:rPr>
                <a:t>2. </a:t>
              </a:r>
              <a:r>
                <a:rPr lang="zh-CN" altLang="en-US" sz="1400" b="1">
                  <a:cs typeface="+mn-ea"/>
                  <a:sym typeface="+mn-lt"/>
                </a:rPr>
                <a:t>对于相同汉字的存储</a:t>
              </a:r>
              <a:endParaRPr lang="zh-CN" altLang="en-US" sz="1400" b="1">
                <a:cs typeface="+mn-ea"/>
                <a:sym typeface="+mn-lt"/>
              </a:endParaRPr>
            </a:p>
          </p:txBody>
        </p:sp>
        <p:sp>
          <p:nvSpPr>
            <p:cNvPr id="17" name="îṣ1ïḋé"/>
            <p:cNvSpPr/>
            <p:nvPr/>
          </p:nvSpPr>
          <p:spPr>
            <a:xfrm>
              <a:off x="805685" y="3975505"/>
              <a:ext cx="3388748" cy="611220"/>
            </a:xfrm>
            <a:prstGeom prst="homePlate">
              <a:avLst/>
            </a:prstGeom>
            <a:solidFill>
              <a:srgbClr val="FC68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1400" b="1">
                  <a:cs typeface="+mn-ea"/>
                  <a:sym typeface="+mn-lt"/>
                </a:rPr>
                <a:t>3. </a:t>
              </a:r>
              <a:r>
                <a:rPr lang="zh-CN" altLang="en-US" sz="1400" b="1">
                  <a:cs typeface="+mn-ea"/>
                  <a:sym typeface="+mn-lt"/>
                </a:rPr>
                <a:t>进行输出</a:t>
              </a:r>
              <a:endParaRPr lang="zh-CN" altLang="en-US" sz="1400" b="1">
                <a:cs typeface="+mn-ea"/>
                <a:sym typeface="+mn-lt"/>
              </a:endParaRPr>
            </a:p>
          </p:txBody>
        </p:sp>
        <p:grpSp>
          <p:nvGrpSpPr>
            <p:cNvPr id="18" name="îṣḷíďè"/>
            <p:cNvGrpSpPr/>
            <p:nvPr/>
          </p:nvGrpSpPr>
          <p:grpSpPr>
            <a:xfrm>
              <a:off x="4456580" y="1455492"/>
              <a:ext cx="6283317" cy="3083479"/>
              <a:chOff x="3812731" y="1371053"/>
              <a:chExt cx="4243142" cy="3083479"/>
            </a:xfrm>
          </p:grpSpPr>
          <p:sp>
            <p:nvSpPr>
              <p:cNvPr id="19" name="íṥļíḓe"/>
              <p:cNvSpPr txBox="1"/>
              <p:nvPr/>
            </p:nvSpPr>
            <p:spPr bwMode="auto">
              <a:xfrm>
                <a:off x="3812731" y="1371053"/>
                <a:ext cx="4243142" cy="41409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 algn="ctr"/>
                <a:r>
                  <a:rPr lang="zh-CN" altLang="en-US" sz="1400" b="1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所给文件为</a:t>
                </a:r>
                <a:r>
                  <a:rPr lang="en-US" altLang="zh-CN" sz="1400" b="1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UTF-8</a:t>
                </a:r>
                <a:r>
                  <a:rPr lang="zh-CN" altLang="en-US" sz="1400" b="1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，在读取和比较时需判断三个字节</a:t>
                </a:r>
                <a:endParaRPr lang="zh-CN" altLang="en-US" sz="1400" b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1" name="ïšļíḍe"/>
              <p:cNvSpPr txBox="1"/>
              <p:nvPr/>
            </p:nvSpPr>
            <p:spPr bwMode="auto">
              <a:xfrm>
                <a:off x="4458447" y="2625663"/>
                <a:ext cx="2951249" cy="5140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 algn="ctr"/>
                <a:r>
                  <a:rPr lang="zh-CN" altLang="en-US" sz="1400" b="1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如何将相同的符号进行存储</a:t>
                </a:r>
                <a:endParaRPr lang="zh-CN" altLang="en-US" sz="1400" b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3" name="ïśľíḍè"/>
              <p:cNvSpPr txBox="1"/>
              <p:nvPr/>
            </p:nvSpPr>
            <p:spPr bwMode="auto">
              <a:xfrm>
                <a:off x="4671852" y="3980204"/>
                <a:ext cx="2213143" cy="2830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 algn="ctr"/>
                <a:endParaRPr lang="zh-CN" altLang="en-US" sz="1400" b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" name="ïšļíḍe"/>
              <p:cNvSpPr txBox="1"/>
              <p:nvPr/>
            </p:nvSpPr>
            <p:spPr bwMode="auto">
              <a:xfrm>
                <a:off x="4392350" y="3940505"/>
                <a:ext cx="2951249" cy="5140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p>
                <a:pPr marL="0" lvl="1" algn="ctr"/>
                <a:r>
                  <a:rPr lang="zh-CN" altLang="en-US" sz="1400" b="1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怎么样进行输出更直观</a:t>
                </a:r>
                <a:endParaRPr lang="zh-CN" altLang="en-US" sz="1400" b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26" name="文本框 25"/>
          <p:cNvSpPr txBox="1"/>
          <p:nvPr/>
        </p:nvSpPr>
        <p:spPr>
          <a:xfrm>
            <a:off x="1158875" y="474980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131313"/>
                </a:solidFill>
                <a:cs typeface="+mn-ea"/>
                <a:sym typeface="+mn-lt"/>
              </a:rPr>
              <a:t>难点</a:t>
            </a:r>
            <a:endParaRPr lang="zh-CN" altLang="en-US" sz="3600" b="1" dirty="0">
              <a:solidFill>
                <a:srgbClr val="131313"/>
              </a:solidFill>
              <a:cs typeface="+mn-ea"/>
              <a:sym typeface="+mn-lt"/>
            </a:endParaRPr>
          </a:p>
        </p:txBody>
      </p:sp>
      <p:sp>
        <p:nvSpPr>
          <p:cNvPr id="28" name="同心圆 27"/>
          <p:cNvSpPr/>
          <p:nvPr/>
        </p:nvSpPr>
        <p:spPr>
          <a:xfrm>
            <a:off x="483118" y="513651"/>
            <a:ext cx="574157" cy="574157"/>
          </a:xfrm>
          <a:prstGeom prst="donut">
            <a:avLst>
              <a:gd name="adj" fmla="val 26576"/>
            </a:avLst>
          </a:prstGeom>
          <a:gradFill>
            <a:gsLst>
              <a:gs pos="0">
                <a:srgbClr val="3323B1"/>
              </a:gs>
              <a:gs pos="38000">
                <a:srgbClr val="613EC2"/>
              </a:gs>
              <a:gs pos="18000">
                <a:srgbClr val="4F35B9"/>
              </a:gs>
              <a:gs pos="67000">
                <a:srgbClr val="9456D4"/>
              </a:gs>
              <a:gs pos="100000">
                <a:srgbClr val="A561DC"/>
              </a:gs>
            </a:gsLst>
            <a:lin ang="5400000" scaled="1"/>
          </a:gradFill>
          <a:ln w="12700" cap="flat">
            <a:noFill/>
            <a:prstDash val="solid"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2500">
        <p14:flip dir="r"/>
      </p:transition>
    </mc:Choice>
    <mc:Fallback>
      <p:transition spd="slow" advTm="2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/>
          <p:nvPr/>
        </p:nvSpPr>
        <p:spPr bwMode="auto">
          <a:xfrm flipH="1" flipV="1">
            <a:off x="-647701" y="-381000"/>
            <a:ext cx="7785276" cy="7239000"/>
          </a:xfrm>
          <a:custGeom>
            <a:avLst/>
            <a:gdLst>
              <a:gd name="T0" fmla="*/ 0 w 5588"/>
              <a:gd name="T1" fmla="*/ 4 h 3604"/>
              <a:gd name="T2" fmla="*/ 336 w 5588"/>
              <a:gd name="T3" fmla="*/ 472 h 3604"/>
              <a:gd name="T4" fmla="*/ 560 w 5588"/>
              <a:gd name="T5" fmla="*/ 656 h 3604"/>
              <a:gd name="T6" fmla="*/ 1312 w 5588"/>
              <a:gd name="T7" fmla="*/ 984 h 3604"/>
              <a:gd name="T8" fmla="*/ 2008 w 5588"/>
              <a:gd name="T9" fmla="*/ 1080 h 3604"/>
              <a:gd name="T10" fmla="*/ 2488 w 5588"/>
              <a:gd name="T11" fmla="*/ 1144 h 3604"/>
              <a:gd name="T12" fmla="*/ 2904 w 5588"/>
              <a:gd name="T13" fmla="*/ 1272 h 3604"/>
              <a:gd name="T14" fmla="*/ 3168 w 5588"/>
              <a:gd name="T15" fmla="*/ 1456 h 3604"/>
              <a:gd name="T16" fmla="*/ 3400 w 5588"/>
              <a:gd name="T17" fmla="*/ 1864 h 3604"/>
              <a:gd name="T18" fmla="*/ 3624 w 5588"/>
              <a:gd name="T19" fmla="*/ 2240 h 3604"/>
              <a:gd name="T20" fmla="*/ 4072 w 5588"/>
              <a:gd name="T21" fmla="*/ 2808 h 3604"/>
              <a:gd name="T22" fmla="*/ 4912 w 5588"/>
              <a:gd name="T23" fmla="*/ 3400 h 3604"/>
              <a:gd name="T24" fmla="*/ 5588 w 5588"/>
              <a:gd name="T25" fmla="*/ 3604 h 3604"/>
              <a:gd name="T26" fmla="*/ 5588 w 5588"/>
              <a:gd name="T27" fmla="*/ 0 h 3604"/>
              <a:gd name="T28" fmla="*/ 0 w 5588"/>
              <a:gd name="T29" fmla="*/ 4 h 3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588" h="3604">
                <a:moveTo>
                  <a:pt x="0" y="4"/>
                </a:moveTo>
                <a:cubicBezTo>
                  <a:pt x="59" y="126"/>
                  <a:pt x="162" y="302"/>
                  <a:pt x="336" y="472"/>
                </a:cubicBezTo>
                <a:cubicBezTo>
                  <a:pt x="358" y="493"/>
                  <a:pt x="437" y="570"/>
                  <a:pt x="560" y="656"/>
                </a:cubicBezTo>
                <a:cubicBezTo>
                  <a:pt x="620" y="698"/>
                  <a:pt x="883" y="877"/>
                  <a:pt x="1312" y="984"/>
                </a:cubicBezTo>
                <a:cubicBezTo>
                  <a:pt x="1484" y="1026"/>
                  <a:pt x="1658" y="1044"/>
                  <a:pt x="2008" y="1080"/>
                </a:cubicBezTo>
                <a:cubicBezTo>
                  <a:pt x="2153" y="1094"/>
                  <a:pt x="2288" y="1105"/>
                  <a:pt x="2488" y="1144"/>
                </a:cubicBezTo>
                <a:cubicBezTo>
                  <a:pt x="2712" y="1187"/>
                  <a:pt x="2817" y="1228"/>
                  <a:pt x="2904" y="1272"/>
                </a:cubicBezTo>
                <a:cubicBezTo>
                  <a:pt x="2976" y="1308"/>
                  <a:pt x="3074" y="1358"/>
                  <a:pt x="3168" y="1456"/>
                </a:cubicBezTo>
                <a:cubicBezTo>
                  <a:pt x="3278" y="1569"/>
                  <a:pt x="3294" y="1657"/>
                  <a:pt x="3400" y="1864"/>
                </a:cubicBezTo>
                <a:cubicBezTo>
                  <a:pt x="3467" y="1995"/>
                  <a:pt x="3521" y="2080"/>
                  <a:pt x="3624" y="2240"/>
                </a:cubicBezTo>
                <a:cubicBezTo>
                  <a:pt x="3688" y="2339"/>
                  <a:pt x="3840" y="2573"/>
                  <a:pt x="4072" y="2808"/>
                </a:cubicBezTo>
                <a:cubicBezTo>
                  <a:pt x="4442" y="3181"/>
                  <a:pt x="4820" y="3358"/>
                  <a:pt x="4912" y="3400"/>
                </a:cubicBezTo>
                <a:cubicBezTo>
                  <a:pt x="5172" y="3517"/>
                  <a:pt x="5409" y="3574"/>
                  <a:pt x="5588" y="3604"/>
                </a:cubicBezTo>
                <a:cubicBezTo>
                  <a:pt x="5588" y="2402"/>
                  <a:pt x="5588" y="1201"/>
                  <a:pt x="5588" y="0"/>
                </a:cubicBezTo>
                <a:cubicBezTo>
                  <a:pt x="3725" y="1"/>
                  <a:pt x="1863" y="2"/>
                  <a:pt x="0" y="4"/>
                </a:cubicBezTo>
                <a:close/>
              </a:path>
            </a:pathLst>
          </a:custGeom>
          <a:solidFill>
            <a:srgbClr val="F5F3FB"/>
          </a:solidFill>
          <a:ln w="11113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Freeform 9"/>
          <p:cNvSpPr/>
          <p:nvPr/>
        </p:nvSpPr>
        <p:spPr bwMode="auto">
          <a:xfrm rot="10800000">
            <a:off x="0" y="61628"/>
            <a:ext cx="6857997" cy="6875066"/>
          </a:xfrm>
          <a:custGeom>
            <a:avLst/>
            <a:gdLst>
              <a:gd name="T0" fmla="*/ 0 w 4556"/>
              <a:gd name="T1" fmla="*/ 0 h 3600"/>
              <a:gd name="T2" fmla="*/ 210 w 4556"/>
              <a:gd name="T3" fmla="*/ 373 h 3600"/>
              <a:gd name="T4" fmla="*/ 456 w 4556"/>
              <a:gd name="T5" fmla="*/ 541 h 3600"/>
              <a:gd name="T6" fmla="*/ 834 w 4556"/>
              <a:gd name="T7" fmla="*/ 655 h 3600"/>
              <a:gd name="T8" fmla="*/ 1302 w 4556"/>
              <a:gd name="T9" fmla="*/ 721 h 3600"/>
              <a:gd name="T10" fmla="*/ 1704 w 4556"/>
              <a:gd name="T11" fmla="*/ 781 h 3600"/>
              <a:gd name="T12" fmla="*/ 2160 w 4556"/>
              <a:gd name="T13" fmla="*/ 1009 h 3600"/>
              <a:gd name="T14" fmla="*/ 2496 w 4556"/>
              <a:gd name="T15" fmla="*/ 1411 h 3600"/>
              <a:gd name="T16" fmla="*/ 2646 w 4556"/>
              <a:gd name="T17" fmla="*/ 1765 h 3600"/>
              <a:gd name="T18" fmla="*/ 2910 w 4556"/>
              <a:gd name="T19" fmla="*/ 2371 h 3600"/>
              <a:gd name="T20" fmla="*/ 3174 w 4556"/>
              <a:gd name="T21" fmla="*/ 2809 h 3600"/>
              <a:gd name="T22" fmla="*/ 3588 w 4556"/>
              <a:gd name="T23" fmla="*/ 3199 h 3600"/>
              <a:gd name="T24" fmla="*/ 4206 w 4556"/>
              <a:gd name="T25" fmla="*/ 3505 h 3600"/>
              <a:gd name="T26" fmla="*/ 4556 w 4556"/>
              <a:gd name="T27" fmla="*/ 3600 h 3600"/>
              <a:gd name="T28" fmla="*/ 4556 w 4556"/>
              <a:gd name="T29" fmla="*/ 0 h 3600"/>
              <a:gd name="T30" fmla="*/ 0 w 4556"/>
              <a:gd name="T31" fmla="*/ 0 h 3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556" h="3600">
                <a:moveTo>
                  <a:pt x="0" y="0"/>
                </a:moveTo>
                <a:cubicBezTo>
                  <a:pt x="25" y="96"/>
                  <a:pt x="81" y="244"/>
                  <a:pt x="210" y="373"/>
                </a:cubicBezTo>
                <a:cubicBezTo>
                  <a:pt x="300" y="462"/>
                  <a:pt x="390" y="508"/>
                  <a:pt x="456" y="541"/>
                </a:cubicBezTo>
                <a:cubicBezTo>
                  <a:pt x="493" y="559"/>
                  <a:pt x="592" y="606"/>
                  <a:pt x="834" y="655"/>
                </a:cubicBezTo>
                <a:cubicBezTo>
                  <a:pt x="955" y="679"/>
                  <a:pt x="998" y="681"/>
                  <a:pt x="1302" y="721"/>
                </a:cubicBezTo>
                <a:cubicBezTo>
                  <a:pt x="1537" y="751"/>
                  <a:pt x="1655" y="767"/>
                  <a:pt x="1704" y="781"/>
                </a:cubicBezTo>
                <a:cubicBezTo>
                  <a:pt x="1956" y="852"/>
                  <a:pt x="2122" y="979"/>
                  <a:pt x="2160" y="1009"/>
                </a:cubicBezTo>
                <a:cubicBezTo>
                  <a:pt x="2348" y="1157"/>
                  <a:pt x="2444" y="1321"/>
                  <a:pt x="2496" y="1411"/>
                </a:cubicBezTo>
                <a:cubicBezTo>
                  <a:pt x="2542" y="1491"/>
                  <a:pt x="2542" y="1507"/>
                  <a:pt x="2646" y="1765"/>
                </a:cubicBezTo>
                <a:cubicBezTo>
                  <a:pt x="2763" y="2054"/>
                  <a:pt x="2822" y="2199"/>
                  <a:pt x="2910" y="2371"/>
                </a:cubicBezTo>
                <a:cubicBezTo>
                  <a:pt x="3001" y="2549"/>
                  <a:pt x="3061" y="2666"/>
                  <a:pt x="3174" y="2809"/>
                </a:cubicBezTo>
                <a:cubicBezTo>
                  <a:pt x="3217" y="2863"/>
                  <a:pt x="3357" y="3034"/>
                  <a:pt x="3588" y="3199"/>
                </a:cubicBezTo>
                <a:cubicBezTo>
                  <a:pt x="3834" y="3374"/>
                  <a:pt x="4057" y="3453"/>
                  <a:pt x="4206" y="3505"/>
                </a:cubicBezTo>
                <a:cubicBezTo>
                  <a:pt x="4346" y="3553"/>
                  <a:pt x="4468" y="3582"/>
                  <a:pt x="4556" y="3600"/>
                </a:cubicBezTo>
                <a:cubicBezTo>
                  <a:pt x="4556" y="2400"/>
                  <a:pt x="4556" y="1200"/>
                  <a:pt x="4556" y="0"/>
                </a:cubicBezTo>
                <a:cubicBezTo>
                  <a:pt x="3037" y="0"/>
                  <a:pt x="1519" y="0"/>
                  <a:pt x="0" y="0"/>
                </a:cubicBezTo>
                <a:close/>
              </a:path>
            </a:pathLst>
          </a:custGeom>
          <a:gradFill>
            <a:gsLst>
              <a:gs pos="0">
                <a:srgbClr val="3323B1"/>
              </a:gs>
              <a:gs pos="38000">
                <a:srgbClr val="613EC2"/>
              </a:gs>
              <a:gs pos="18000">
                <a:srgbClr val="4F35B9"/>
              </a:gs>
              <a:gs pos="67000">
                <a:srgbClr val="9456D4"/>
              </a:gs>
              <a:gs pos="100000">
                <a:srgbClr val="A561DC"/>
              </a:gs>
            </a:gsLst>
            <a:lin ang="5400000" scaled="1"/>
          </a:gradFill>
          <a:ln w="12700" cap="flat">
            <a:noFill/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13020" y="2557780"/>
            <a:ext cx="4468495" cy="676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2. </a:t>
            </a:r>
            <a:r>
              <a:rPr lang="zh-CN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逻辑分析</a:t>
            </a:r>
            <a:endParaRPr lang="zh-CN" altLang="en-US" sz="44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同心圆 12"/>
          <p:cNvSpPr/>
          <p:nvPr/>
        </p:nvSpPr>
        <p:spPr>
          <a:xfrm>
            <a:off x="10317518" y="-1444536"/>
            <a:ext cx="3748963" cy="3748963"/>
          </a:xfrm>
          <a:prstGeom prst="donut">
            <a:avLst/>
          </a:prstGeom>
          <a:gradFill>
            <a:gsLst>
              <a:gs pos="0">
                <a:srgbClr val="F87038"/>
              </a:gs>
              <a:gs pos="38000">
                <a:srgbClr val="F35C49"/>
              </a:gs>
              <a:gs pos="18000">
                <a:srgbClr val="FD6743"/>
              </a:gs>
              <a:gs pos="56000">
                <a:srgbClr val="EE5058"/>
              </a:gs>
              <a:gs pos="95413">
                <a:srgbClr val="D72171"/>
              </a:gs>
              <a:gs pos="66000">
                <a:srgbClr val="E64866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2500">
        <p:checker dir="vert"/>
      </p:transition>
    </mc:Choice>
    <mc:Fallback>
      <p:transition spd="slow" advTm="2500">
        <p:checke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/>
        </p:nvSpPr>
        <p:spPr>
          <a:xfrm>
            <a:off x="1158875" y="47498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131313"/>
                </a:solidFill>
                <a:cs typeface="+mn-ea"/>
                <a:sym typeface="+mn-lt"/>
              </a:rPr>
              <a:t>基本逻辑图</a:t>
            </a:r>
            <a:endParaRPr lang="zh-CN" altLang="en-US" b="1" dirty="0">
              <a:solidFill>
                <a:srgbClr val="131313"/>
              </a:solidFill>
              <a:cs typeface="+mn-ea"/>
              <a:sym typeface="+mn-lt"/>
            </a:endParaRPr>
          </a:p>
        </p:txBody>
      </p:sp>
      <p:sp>
        <p:nvSpPr>
          <p:cNvPr id="32" name="同心圆 31"/>
          <p:cNvSpPr/>
          <p:nvPr/>
        </p:nvSpPr>
        <p:spPr>
          <a:xfrm>
            <a:off x="483118" y="513651"/>
            <a:ext cx="574157" cy="574157"/>
          </a:xfrm>
          <a:prstGeom prst="donut">
            <a:avLst>
              <a:gd name="adj" fmla="val 26576"/>
            </a:avLst>
          </a:prstGeom>
          <a:gradFill>
            <a:gsLst>
              <a:gs pos="0">
                <a:srgbClr val="F87038"/>
              </a:gs>
              <a:gs pos="38000">
                <a:srgbClr val="F35C49"/>
              </a:gs>
              <a:gs pos="18000">
                <a:srgbClr val="FD6743"/>
              </a:gs>
              <a:gs pos="56000">
                <a:srgbClr val="EE5058"/>
              </a:gs>
              <a:gs pos="95413">
                <a:srgbClr val="D72171"/>
              </a:gs>
              <a:gs pos="66000">
                <a:srgbClr val="E64866"/>
              </a:gs>
            </a:gsLst>
            <a:lin ang="0" scaled="1"/>
          </a:gradFill>
          <a:ln w="12700" cap="flat">
            <a:noFill/>
            <a:prstDash val="solid"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2" name="图片 1" descr="未命名文件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39545" y="513715"/>
            <a:ext cx="9556750" cy="56927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3" name="矩形 32"/>
          <p:cNvSpPr/>
          <p:nvPr/>
        </p:nvSpPr>
        <p:spPr>
          <a:xfrm>
            <a:off x="4786630" y="1983105"/>
            <a:ext cx="1633220" cy="1207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2500">
        <p:blinds dir="vert"/>
      </p:transition>
    </mc:Choice>
    <mc:Fallback>
      <p:transition spd="slow" advTm="25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/>
          <p:nvPr/>
        </p:nvSpPr>
        <p:spPr bwMode="auto">
          <a:xfrm rot="5400000">
            <a:off x="4705296" y="-2343201"/>
            <a:ext cx="8763001" cy="9639405"/>
          </a:xfrm>
          <a:custGeom>
            <a:avLst/>
            <a:gdLst>
              <a:gd name="T0" fmla="*/ 0 w 5588"/>
              <a:gd name="T1" fmla="*/ 4 h 3604"/>
              <a:gd name="T2" fmla="*/ 336 w 5588"/>
              <a:gd name="T3" fmla="*/ 472 h 3604"/>
              <a:gd name="T4" fmla="*/ 560 w 5588"/>
              <a:gd name="T5" fmla="*/ 656 h 3604"/>
              <a:gd name="T6" fmla="*/ 1312 w 5588"/>
              <a:gd name="T7" fmla="*/ 984 h 3604"/>
              <a:gd name="T8" fmla="*/ 2008 w 5588"/>
              <a:gd name="T9" fmla="*/ 1080 h 3604"/>
              <a:gd name="T10" fmla="*/ 2488 w 5588"/>
              <a:gd name="T11" fmla="*/ 1144 h 3604"/>
              <a:gd name="T12" fmla="*/ 2904 w 5588"/>
              <a:gd name="T13" fmla="*/ 1272 h 3604"/>
              <a:gd name="T14" fmla="*/ 3168 w 5588"/>
              <a:gd name="T15" fmla="*/ 1456 h 3604"/>
              <a:gd name="T16" fmla="*/ 3400 w 5588"/>
              <a:gd name="T17" fmla="*/ 1864 h 3604"/>
              <a:gd name="T18" fmla="*/ 3624 w 5588"/>
              <a:gd name="T19" fmla="*/ 2240 h 3604"/>
              <a:gd name="T20" fmla="*/ 4072 w 5588"/>
              <a:gd name="T21" fmla="*/ 2808 h 3604"/>
              <a:gd name="T22" fmla="*/ 4912 w 5588"/>
              <a:gd name="T23" fmla="*/ 3400 h 3604"/>
              <a:gd name="T24" fmla="*/ 5588 w 5588"/>
              <a:gd name="T25" fmla="*/ 3604 h 3604"/>
              <a:gd name="T26" fmla="*/ 5588 w 5588"/>
              <a:gd name="T27" fmla="*/ 0 h 3604"/>
              <a:gd name="T28" fmla="*/ 0 w 5588"/>
              <a:gd name="T29" fmla="*/ 4 h 3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588" h="3604">
                <a:moveTo>
                  <a:pt x="0" y="4"/>
                </a:moveTo>
                <a:cubicBezTo>
                  <a:pt x="59" y="126"/>
                  <a:pt x="162" y="302"/>
                  <a:pt x="336" y="472"/>
                </a:cubicBezTo>
                <a:cubicBezTo>
                  <a:pt x="358" y="493"/>
                  <a:pt x="437" y="570"/>
                  <a:pt x="560" y="656"/>
                </a:cubicBezTo>
                <a:cubicBezTo>
                  <a:pt x="620" y="698"/>
                  <a:pt x="883" y="877"/>
                  <a:pt x="1312" y="984"/>
                </a:cubicBezTo>
                <a:cubicBezTo>
                  <a:pt x="1484" y="1026"/>
                  <a:pt x="1658" y="1044"/>
                  <a:pt x="2008" y="1080"/>
                </a:cubicBezTo>
                <a:cubicBezTo>
                  <a:pt x="2153" y="1094"/>
                  <a:pt x="2288" y="1105"/>
                  <a:pt x="2488" y="1144"/>
                </a:cubicBezTo>
                <a:cubicBezTo>
                  <a:pt x="2712" y="1187"/>
                  <a:pt x="2817" y="1228"/>
                  <a:pt x="2904" y="1272"/>
                </a:cubicBezTo>
                <a:cubicBezTo>
                  <a:pt x="2976" y="1308"/>
                  <a:pt x="3074" y="1358"/>
                  <a:pt x="3168" y="1456"/>
                </a:cubicBezTo>
                <a:cubicBezTo>
                  <a:pt x="3278" y="1569"/>
                  <a:pt x="3294" y="1657"/>
                  <a:pt x="3400" y="1864"/>
                </a:cubicBezTo>
                <a:cubicBezTo>
                  <a:pt x="3467" y="1995"/>
                  <a:pt x="3521" y="2080"/>
                  <a:pt x="3624" y="2240"/>
                </a:cubicBezTo>
                <a:cubicBezTo>
                  <a:pt x="3688" y="2339"/>
                  <a:pt x="3840" y="2573"/>
                  <a:pt x="4072" y="2808"/>
                </a:cubicBezTo>
                <a:cubicBezTo>
                  <a:pt x="4442" y="3181"/>
                  <a:pt x="4820" y="3358"/>
                  <a:pt x="4912" y="3400"/>
                </a:cubicBezTo>
                <a:cubicBezTo>
                  <a:pt x="5172" y="3517"/>
                  <a:pt x="5409" y="3574"/>
                  <a:pt x="5588" y="3604"/>
                </a:cubicBezTo>
                <a:cubicBezTo>
                  <a:pt x="5588" y="2402"/>
                  <a:pt x="5588" y="1201"/>
                  <a:pt x="5588" y="0"/>
                </a:cubicBezTo>
                <a:cubicBezTo>
                  <a:pt x="3725" y="1"/>
                  <a:pt x="1863" y="2"/>
                  <a:pt x="0" y="4"/>
                </a:cubicBezTo>
                <a:close/>
              </a:path>
            </a:pathLst>
          </a:custGeom>
          <a:solidFill>
            <a:srgbClr val="F5F3FB"/>
          </a:solidFill>
          <a:ln w="11113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Freeform 9"/>
          <p:cNvSpPr/>
          <p:nvPr/>
        </p:nvSpPr>
        <p:spPr bwMode="auto">
          <a:xfrm rot="5400000">
            <a:off x="5325469" y="-8532"/>
            <a:ext cx="6857997" cy="6875066"/>
          </a:xfrm>
          <a:custGeom>
            <a:avLst/>
            <a:gdLst>
              <a:gd name="T0" fmla="*/ 0 w 4556"/>
              <a:gd name="T1" fmla="*/ 0 h 3600"/>
              <a:gd name="T2" fmla="*/ 210 w 4556"/>
              <a:gd name="T3" fmla="*/ 373 h 3600"/>
              <a:gd name="T4" fmla="*/ 456 w 4556"/>
              <a:gd name="T5" fmla="*/ 541 h 3600"/>
              <a:gd name="T6" fmla="*/ 834 w 4556"/>
              <a:gd name="T7" fmla="*/ 655 h 3600"/>
              <a:gd name="T8" fmla="*/ 1302 w 4556"/>
              <a:gd name="T9" fmla="*/ 721 h 3600"/>
              <a:gd name="T10" fmla="*/ 1704 w 4556"/>
              <a:gd name="T11" fmla="*/ 781 h 3600"/>
              <a:gd name="T12" fmla="*/ 2160 w 4556"/>
              <a:gd name="T13" fmla="*/ 1009 h 3600"/>
              <a:gd name="T14" fmla="*/ 2496 w 4556"/>
              <a:gd name="T15" fmla="*/ 1411 h 3600"/>
              <a:gd name="T16" fmla="*/ 2646 w 4556"/>
              <a:gd name="T17" fmla="*/ 1765 h 3600"/>
              <a:gd name="T18" fmla="*/ 2910 w 4556"/>
              <a:gd name="T19" fmla="*/ 2371 h 3600"/>
              <a:gd name="T20" fmla="*/ 3174 w 4556"/>
              <a:gd name="T21" fmla="*/ 2809 h 3600"/>
              <a:gd name="T22" fmla="*/ 3588 w 4556"/>
              <a:gd name="T23" fmla="*/ 3199 h 3600"/>
              <a:gd name="T24" fmla="*/ 4206 w 4556"/>
              <a:gd name="T25" fmla="*/ 3505 h 3600"/>
              <a:gd name="T26" fmla="*/ 4556 w 4556"/>
              <a:gd name="T27" fmla="*/ 3600 h 3600"/>
              <a:gd name="T28" fmla="*/ 4556 w 4556"/>
              <a:gd name="T29" fmla="*/ 0 h 3600"/>
              <a:gd name="T30" fmla="*/ 0 w 4556"/>
              <a:gd name="T31" fmla="*/ 0 h 3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556" h="3600">
                <a:moveTo>
                  <a:pt x="0" y="0"/>
                </a:moveTo>
                <a:cubicBezTo>
                  <a:pt x="25" y="96"/>
                  <a:pt x="81" y="244"/>
                  <a:pt x="210" y="373"/>
                </a:cubicBezTo>
                <a:cubicBezTo>
                  <a:pt x="300" y="462"/>
                  <a:pt x="390" y="508"/>
                  <a:pt x="456" y="541"/>
                </a:cubicBezTo>
                <a:cubicBezTo>
                  <a:pt x="493" y="559"/>
                  <a:pt x="592" y="606"/>
                  <a:pt x="834" y="655"/>
                </a:cubicBezTo>
                <a:cubicBezTo>
                  <a:pt x="955" y="679"/>
                  <a:pt x="998" y="681"/>
                  <a:pt x="1302" y="721"/>
                </a:cubicBezTo>
                <a:cubicBezTo>
                  <a:pt x="1537" y="751"/>
                  <a:pt x="1655" y="767"/>
                  <a:pt x="1704" y="781"/>
                </a:cubicBezTo>
                <a:cubicBezTo>
                  <a:pt x="1956" y="852"/>
                  <a:pt x="2122" y="979"/>
                  <a:pt x="2160" y="1009"/>
                </a:cubicBezTo>
                <a:cubicBezTo>
                  <a:pt x="2348" y="1157"/>
                  <a:pt x="2444" y="1321"/>
                  <a:pt x="2496" y="1411"/>
                </a:cubicBezTo>
                <a:cubicBezTo>
                  <a:pt x="2542" y="1491"/>
                  <a:pt x="2542" y="1507"/>
                  <a:pt x="2646" y="1765"/>
                </a:cubicBezTo>
                <a:cubicBezTo>
                  <a:pt x="2763" y="2054"/>
                  <a:pt x="2822" y="2199"/>
                  <a:pt x="2910" y="2371"/>
                </a:cubicBezTo>
                <a:cubicBezTo>
                  <a:pt x="3001" y="2549"/>
                  <a:pt x="3061" y="2666"/>
                  <a:pt x="3174" y="2809"/>
                </a:cubicBezTo>
                <a:cubicBezTo>
                  <a:pt x="3217" y="2863"/>
                  <a:pt x="3357" y="3034"/>
                  <a:pt x="3588" y="3199"/>
                </a:cubicBezTo>
                <a:cubicBezTo>
                  <a:pt x="3834" y="3374"/>
                  <a:pt x="4057" y="3453"/>
                  <a:pt x="4206" y="3505"/>
                </a:cubicBezTo>
                <a:cubicBezTo>
                  <a:pt x="4346" y="3553"/>
                  <a:pt x="4468" y="3582"/>
                  <a:pt x="4556" y="3600"/>
                </a:cubicBezTo>
                <a:cubicBezTo>
                  <a:pt x="4556" y="2400"/>
                  <a:pt x="4556" y="1200"/>
                  <a:pt x="4556" y="0"/>
                </a:cubicBezTo>
                <a:cubicBezTo>
                  <a:pt x="3037" y="0"/>
                  <a:pt x="1519" y="0"/>
                  <a:pt x="0" y="0"/>
                </a:cubicBezTo>
                <a:close/>
              </a:path>
            </a:pathLst>
          </a:custGeom>
          <a:gradFill>
            <a:gsLst>
              <a:gs pos="0">
                <a:srgbClr val="3323B1"/>
              </a:gs>
              <a:gs pos="38000">
                <a:srgbClr val="613EC2"/>
              </a:gs>
              <a:gs pos="18000">
                <a:srgbClr val="4F35B9"/>
              </a:gs>
              <a:gs pos="67000">
                <a:srgbClr val="9456D4"/>
              </a:gs>
              <a:gs pos="100000">
                <a:srgbClr val="A561DC"/>
              </a:gs>
            </a:gsLst>
            <a:lin ang="5400000" scaled="1"/>
          </a:gradFill>
          <a:ln w="12700" cap="flat">
            <a:noFill/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11885" y="2304415"/>
            <a:ext cx="4468495" cy="676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3. </a:t>
            </a:r>
            <a:r>
              <a:rPr lang="zh-CN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函数部分</a:t>
            </a:r>
            <a:endParaRPr lang="zh-CN" altLang="en-US" sz="44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同心圆 11"/>
          <p:cNvSpPr/>
          <p:nvPr/>
        </p:nvSpPr>
        <p:spPr>
          <a:xfrm>
            <a:off x="-1702911" y="-1074920"/>
            <a:ext cx="3748963" cy="3748963"/>
          </a:xfrm>
          <a:prstGeom prst="donut">
            <a:avLst/>
          </a:prstGeom>
          <a:gradFill>
            <a:gsLst>
              <a:gs pos="0">
                <a:srgbClr val="3323B1"/>
              </a:gs>
              <a:gs pos="38000">
                <a:srgbClr val="613EC2"/>
              </a:gs>
              <a:gs pos="18000">
                <a:srgbClr val="4F35B9"/>
              </a:gs>
              <a:gs pos="67000">
                <a:srgbClr val="9456D4"/>
              </a:gs>
              <a:gs pos="100000">
                <a:srgbClr val="A561DC"/>
              </a:gs>
            </a:gsLst>
            <a:lin ang="5400000" scaled="1"/>
          </a:gradFill>
          <a:ln w="12700" cap="flat">
            <a:noFill/>
            <a:prstDash val="solid"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2500">
        <p14:prism/>
      </p:transition>
    </mc:Choice>
    <mc:Fallback>
      <p:transition spd="slow" advTm="2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44"/>
          <p:cNvSpPr txBox="1"/>
          <p:nvPr/>
        </p:nvSpPr>
        <p:spPr>
          <a:xfrm>
            <a:off x="1158875" y="474980"/>
            <a:ext cx="283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131313"/>
                </a:solidFill>
                <a:cs typeface="+mn-ea"/>
                <a:sym typeface="+mn-lt"/>
              </a:rPr>
              <a:t>（</a:t>
            </a:r>
            <a:r>
              <a:rPr lang="en-US" altLang="zh-CN" b="1" dirty="0">
                <a:solidFill>
                  <a:srgbClr val="131313"/>
                </a:solidFill>
                <a:cs typeface="+mn-ea"/>
                <a:sym typeface="+mn-lt"/>
              </a:rPr>
              <a:t>1</a:t>
            </a:r>
            <a:r>
              <a:rPr lang="zh-CN" altLang="en-US" b="1" dirty="0">
                <a:solidFill>
                  <a:srgbClr val="131313"/>
                </a:solidFill>
                <a:cs typeface="+mn-ea"/>
                <a:sym typeface="+mn-lt"/>
              </a:rPr>
              <a:t>）对字符的读取和比较</a:t>
            </a:r>
            <a:endParaRPr lang="zh-CN" altLang="en-US" b="1" dirty="0">
              <a:solidFill>
                <a:srgbClr val="131313"/>
              </a:solidFill>
              <a:cs typeface="+mn-ea"/>
              <a:sym typeface="+mn-lt"/>
            </a:endParaRPr>
          </a:p>
        </p:txBody>
      </p:sp>
      <p:sp>
        <p:nvSpPr>
          <p:cNvPr id="47" name="同心圆 46"/>
          <p:cNvSpPr/>
          <p:nvPr/>
        </p:nvSpPr>
        <p:spPr>
          <a:xfrm>
            <a:off x="483118" y="513651"/>
            <a:ext cx="574157" cy="574157"/>
          </a:xfrm>
          <a:prstGeom prst="donut">
            <a:avLst>
              <a:gd name="adj" fmla="val 26576"/>
            </a:avLst>
          </a:prstGeom>
          <a:gradFill>
            <a:gsLst>
              <a:gs pos="0">
                <a:srgbClr val="3323B1"/>
              </a:gs>
              <a:gs pos="38000">
                <a:srgbClr val="613EC2"/>
              </a:gs>
              <a:gs pos="18000">
                <a:srgbClr val="4F35B9"/>
              </a:gs>
              <a:gs pos="67000">
                <a:srgbClr val="9456D4"/>
              </a:gs>
              <a:gs pos="100000">
                <a:srgbClr val="A561DC"/>
              </a:gs>
            </a:gsLst>
            <a:lin ang="5400000" scaled="1"/>
          </a:gradFill>
          <a:ln w="12700" cap="flat">
            <a:noFill/>
            <a:prstDash val="solid"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2" name="图片 1" descr="202205091223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90445" y="995045"/>
            <a:ext cx="7610475" cy="4867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2500">
        <p14:gallery dir="l"/>
      </p:transition>
    </mc:Choice>
    <mc:Fallback>
      <p:transition spd="slow" advTm="2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ISLIDE.DIAGRAM" val="67a16b6f-8e63-464e-88e4-f0fb6084a1f0"/>
</p:tagLst>
</file>

<file path=ppt/tags/tag2.xml><?xml version="1.0" encoding="utf-8"?>
<p:tagLst xmlns:p="http://schemas.openxmlformats.org/presentationml/2006/main">
  <p:tag name="KSO_WM_UNIT_PLACING_PICTURE_USER_VIEWPORT" val="{&quot;height&quot;:7005,&quot;width&quot;:11760}"/>
</p:tagLst>
</file>

<file path=ppt/tags/tag3.xml><?xml version="1.0" encoding="utf-8"?>
<p:tagLst xmlns:p="http://schemas.openxmlformats.org/presentationml/2006/main">
  <p:tag name="ISPRING_PRESENTATION_TITLE" val="1122002"/>
  <p:tag name="ISPRING_SCORM_RATE_SLIDES" val="0"/>
  <p:tag name="ISPRING_SCORM_RATE_QUIZZES" val="0"/>
  <p:tag name="ISPRING_SCORM_PASSING_SCORE" val="0.000000"/>
  <p:tag name="ISPRING_ULTRA_SCORM_COURSE_ID" val="C06CB81C-C5A5-4706-8803-E79D26557115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内容列表"/>
  <p:tag name="ISPRINGCLOUDFOLDERID" val="0"/>
  <p:tag name="ISPRINGCLOUDFOLDERPATH" val="资源库"/>
  <p:tag name="ISPRING_OUTPUT_FOLDER" val="G:\第十二批\473861"/>
  <p:tag name="ISPRING_FIRST_PUBLISH" val="1"/>
</p:tagLst>
</file>

<file path=ppt/theme/theme1.xml><?xml version="1.0" encoding="utf-8"?>
<a:theme xmlns:a="http://schemas.openxmlformats.org/drawingml/2006/main" name="第一PPT，www.1ppt.com">
  <a:themeElements>
    <a:clrScheme name="自定义 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C6841"/>
      </a:accent1>
      <a:accent2>
        <a:srgbClr val="4730B7"/>
      </a:accent2>
      <a:accent3>
        <a:srgbClr val="FC6841"/>
      </a:accent3>
      <a:accent4>
        <a:srgbClr val="4730B7"/>
      </a:accent4>
      <a:accent5>
        <a:srgbClr val="FC6841"/>
      </a:accent5>
      <a:accent6>
        <a:srgbClr val="4730B7"/>
      </a:accent6>
      <a:hlink>
        <a:srgbClr val="F79646"/>
      </a:hlink>
      <a:folHlink>
        <a:srgbClr val="F79646"/>
      </a:folHlink>
    </a:clrScheme>
    <a:fontScheme name="ns5o0fox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377</Words>
  <Application>WPS 演示</Application>
  <PresentationFormat>自定义</PresentationFormat>
  <Paragraphs>73</Paragraphs>
  <Slides>15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宋体</vt:lpstr>
      <vt:lpstr>Wingdings</vt:lpstr>
      <vt:lpstr>Agency FB</vt:lpstr>
      <vt:lpstr>微软雅黑</vt:lpstr>
      <vt:lpstr>Arial Unicode MS</vt:lpstr>
      <vt:lpstr>等线</vt:lpstr>
      <vt:lpstr>Arial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部门工作汇报</dc:title>
  <dc:creator>第一PPT</dc:creator>
  <cp:keywords>www.1ppt.com</cp:keywords>
  <dc:description>www.1ppt.com</dc:description>
  <cp:lastModifiedBy>Bronze</cp:lastModifiedBy>
  <cp:revision>53</cp:revision>
  <dcterms:created xsi:type="dcterms:W3CDTF">2017-08-18T03:02:00Z</dcterms:created>
  <dcterms:modified xsi:type="dcterms:W3CDTF">2022-05-09T04:48:57Z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2052-11.1.0.11220</vt:lpwstr>
  </property>
  <property fmtid="{D5CDD505-2E9C-101B-9397-08002B2CF9AE}" pid="3" name="ICV">
    <vt:lpwstr>87D7E3EA864542759A1CEA05FCC7B829</vt:lpwstr>
  </property>
</Properties>
</file>