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B0031-DC00-467F-918A-990CC1355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21DD-8077-4713-9BD0-944E495C86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5284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solidFill>
                  <a:schemeClr val="bg1"/>
                </a:solidFill>
              </a:rPr>
              <a:t>三国演义之谁是话痨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                   </a:t>
            </a:r>
            <a:r>
              <a:rPr lang="en-US" altLang="zh-CN" sz="6600" dirty="0">
                <a:solidFill>
                  <a:schemeClr val="bg1"/>
                </a:solidFill>
              </a:rPr>
              <a:t> ——</a:t>
            </a:r>
            <a:r>
              <a:rPr lang="zh-CN" altLang="en-US" sz="6600" dirty="0">
                <a:solidFill>
                  <a:schemeClr val="bg1"/>
                </a:solidFill>
              </a:rPr>
              <a:t>李秋野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一、程序目的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32804"/>
            <a:ext cx="5311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找出说话次数最多的那一个人。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" y="21082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二、主要思想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8468" y="948151"/>
            <a:ext cx="12188825" cy="496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首先根据《三国演义》的主要人物可以将搜索范围定在刘备、关羽、张飞、诸葛亮、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曹操、孙权以及司马懿；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由于文章中说话方式有很多种，故先找出类似于“XXX曰”的形式并建立字典再放入其中；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将文章中前引号替换为等于号（"——&gt;=），句号替换为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（。——&gt;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）。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再使用正则表达式中的先行断言与后行断言就其中的内容隔离出来。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并找出距离”=“最近的一个上述人物的字（刘备、关羽、张飞、诸葛亮、曹操、孙权以及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司马懿）。再在字典中对应的键值+1。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最后对字典使用sort函数求出值最大的一位。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三、引用库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820545"/>
            <a:ext cx="97269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zh-CN" sz="36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  <a:sym typeface="+mn-ea"/>
              </a:rPr>
              <a:t>import jieba。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36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  <a:sym typeface="+mn-ea"/>
              </a:rPr>
              <a:t>对文段进行切割。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zh-CN" sz="36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  <a:sym typeface="+mn-ea"/>
              </a:rPr>
              <a:t>import re。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36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  <a:sym typeface="+mn-ea"/>
              </a:rPr>
              <a:t>使得可以只用正则表达式</a:t>
            </a:r>
            <a:r>
              <a:rPr lang="zh-CN" altLang="zh-CN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  <a:sym typeface="+mn-ea"/>
              </a:rPr>
              <a:t>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四、相关的库函数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6216" y="1455452"/>
            <a:ext cx="1016508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、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jieba.cut 与 jieba.lcut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cut与lcut的内容都是按照大致的中文意思来的，对一个单独的字或词来进行切割。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jieba.cut生成的是一个生成器，需转换为列表形式才能输出；而jieba.lcut则直接生成为列表的形式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66216" y="2377695"/>
            <a:ext cx="199898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get函数的应用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6216" y="2718720"/>
            <a:ext cx="1219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如果dic字典中有word的话，就对该word对应的值加1；反之，则会在字典中生成"word": value的键值对。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66216" y="2966500"/>
            <a:ext cx="10736580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replace()函数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Python replace() 方法把字符串中的 old（旧字符串） 替换成 new(新字符串)，如果指定第三个参数max，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则替换不超过 max 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str.replace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(old, new[?, max])</a:t>
            </a:r>
            <a:endParaRPr lang="en-US" altLang="zh-CN" dirty="0">
              <a:solidFill>
                <a:schemeClr val="bg1"/>
              </a:solidFill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66470" y="4236085"/>
            <a:ext cx="10165080" cy="1384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old -- 将被替换的子字符串。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new -- 新字符串，用于替换old子字符串。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max -- 可选字符串, 替换不超过 max 次。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Open Sans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744980" y="294005"/>
            <a:ext cx="9144000" cy="104902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五、函数部分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1080" y="1450340"/>
            <a:ext cx="9646920" cy="4766945"/>
          </a:xfrm>
        </p:spPr>
        <p:txBody>
          <a:bodyPr>
            <a:normAutofit lnSpcReduction="20000"/>
          </a:bodyPr>
          <a:p>
            <a:pPr algn="l"/>
            <a:endParaRPr lang="en-US" altLang="zh-CN"/>
          </a:p>
          <a:p>
            <a:pPr algn="l"/>
            <a:endParaRPr lang="en-US" altLang="zh-CN" sz="3600"/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1</a:t>
            </a:r>
            <a:r>
              <a:rPr lang="zh-CN" altLang="en-US" sz="3600">
                <a:solidFill>
                  <a:schemeClr val="bg1"/>
                </a:solidFill>
              </a:rPr>
              <a:t>、</a:t>
            </a:r>
            <a:r>
              <a:rPr lang="en-US" altLang="zh-CN" sz="3600">
                <a:solidFill>
                  <a:schemeClr val="bg1"/>
                </a:solidFill>
              </a:rPr>
              <a:t> S1</a:t>
            </a:r>
            <a:r>
              <a:rPr lang="zh-CN" altLang="en-US" sz="3600">
                <a:solidFill>
                  <a:schemeClr val="bg1"/>
                </a:solidFill>
              </a:rPr>
              <a:t>（）</a:t>
            </a:r>
            <a:endParaRPr lang="zh-CN" altLang="en-US" sz="3600">
              <a:solidFill>
                <a:schemeClr val="bg1"/>
              </a:solidFill>
            </a:endParaRPr>
          </a:p>
          <a:p>
            <a:pPr algn="l"/>
            <a:r>
              <a:rPr lang="zh-CN" altLang="en-US" sz="3600">
                <a:solidFill>
                  <a:schemeClr val="bg1"/>
                </a:solidFill>
              </a:rPr>
              <a:t>用于对类似于</a:t>
            </a:r>
            <a:r>
              <a:rPr lang="en-US" altLang="zh-CN" sz="3600">
                <a:solidFill>
                  <a:schemeClr val="bg1"/>
                </a:solidFill>
              </a:rPr>
              <a:t>“XXX</a:t>
            </a:r>
            <a:r>
              <a:rPr lang="zh-CN" altLang="en-US" sz="3600">
                <a:solidFill>
                  <a:schemeClr val="bg1"/>
                </a:solidFill>
              </a:rPr>
              <a:t>曰</a:t>
            </a:r>
            <a:r>
              <a:rPr lang="en-US" altLang="zh-CN" sz="3600">
                <a:solidFill>
                  <a:schemeClr val="bg1"/>
                </a:solidFill>
              </a:rPr>
              <a:t>”</a:t>
            </a:r>
            <a:r>
              <a:rPr lang="zh-CN" altLang="en-US" sz="3600">
                <a:solidFill>
                  <a:schemeClr val="bg1"/>
                </a:solidFill>
              </a:rPr>
              <a:t>的筛选。</a:t>
            </a:r>
            <a:endParaRPr lang="zh-CN" altLang="en-US" sz="3600">
              <a:solidFill>
                <a:schemeClr val="bg1"/>
              </a:solidFill>
            </a:endParaRPr>
          </a:p>
          <a:p>
            <a:pPr algn="l"/>
            <a:endParaRPr lang="zh-CN" altLang="en-US"/>
          </a:p>
          <a:p>
            <a:pPr algn="l"/>
            <a:endParaRPr lang="zh-CN" altLang="en-US" sz="4000"/>
          </a:p>
          <a:p>
            <a:pPr algn="l"/>
            <a:r>
              <a:rPr lang="en-US" altLang="zh-CN" sz="4000">
                <a:solidFill>
                  <a:schemeClr val="bg1"/>
                </a:solidFill>
              </a:rPr>
              <a:t>2</a:t>
            </a:r>
            <a:r>
              <a:rPr lang="zh-CN" altLang="en-US" sz="4000">
                <a:solidFill>
                  <a:schemeClr val="bg1"/>
                </a:solidFill>
              </a:rPr>
              <a:t>、</a:t>
            </a:r>
            <a:r>
              <a:rPr lang="en-US" altLang="zh-CN" sz="4000">
                <a:solidFill>
                  <a:schemeClr val="bg1"/>
                </a:solidFill>
              </a:rPr>
              <a:t>s2</a:t>
            </a:r>
            <a:r>
              <a:rPr lang="zh-CN" altLang="en-US" sz="4000">
                <a:solidFill>
                  <a:schemeClr val="bg1"/>
                </a:solidFill>
              </a:rPr>
              <a:t>（）</a:t>
            </a:r>
            <a:endParaRPr lang="zh-CN" altLang="en-US" sz="4000">
              <a:solidFill>
                <a:schemeClr val="bg1"/>
              </a:solidFill>
            </a:endParaRPr>
          </a:p>
          <a:p>
            <a:pPr algn="l"/>
            <a:r>
              <a:rPr lang="zh-CN" altLang="en-US" sz="4000">
                <a:solidFill>
                  <a:schemeClr val="bg1"/>
                </a:solidFill>
              </a:rPr>
              <a:t>用于剩余情况的排除。（</a:t>
            </a:r>
            <a:r>
              <a:rPr lang="en-US" altLang="zh-CN" sz="4000">
                <a:solidFill>
                  <a:schemeClr val="bg1"/>
                </a:solidFill>
              </a:rPr>
              <a:t>XXX</a:t>
            </a:r>
            <a:r>
              <a:rPr lang="zh-CN" altLang="en-US" sz="4000">
                <a:solidFill>
                  <a:schemeClr val="bg1"/>
                </a:solidFill>
              </a:rPr>
              <a:t>，曰：</a:t>
            </a:r>
            <a:r>
              <a:rPr lang="en-US" altLang="zh-CN" sz="4000">
                <a:solidFill>
                  <a:schemeClr val="bg1"/>
                </a:solidFill>
              </a:rPr>
              <a:t>“--------”</a:t>
            </a:r>
            <a:r>
              <a:rPr lang="zh-CN" altLang="en-US" sz="4000">
                <a:solidFill>
                  <a:schemeClr val="bg1"/>
                </a:solidFill>
              </a:rPr>
              <a:t>）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165" y="147955"/>
            <a:ext cx="9144000" cy="8756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S1</a:t>
            </a:r>
            <a:r>
              <a:rPr lang="zh-CN" altLang="en-US">
                <a:solidFill>
                  <a:schemeClr val="bg1"/>
                </a:solidFill>
              </a:rPr>
              <a:t>（）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1055" y="1023620"/>
            <a:ext cx="115328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def s1():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dic = {}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file = open('三国演义（原）.txt', 'r', encoding='utf-8')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for word in jieba.lcut(para.strip(), cut_all=True):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# # 对3字词进行筛选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if len(word) == 3: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dic[word] = dic.get(word, 0) + 1</a:t>
            </a:r>
            <a:endParaRPr lang="zh-CN" altLang="en-US" sz="2000">
              <a:solidFill>
                <a:schemeClr val="bg1"/>
              </a:solidFill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       if word == "关羽曰" or word == "美髯曰" or word == "武圣曰" or word == "壮缪曰" or word == "云长曰":</a:t>
            </a:r>
            <a:endParaRPr lang="zh-CN" altLang="en-US" sz="2000">
              <a:solidFill>
                <a:schemeClr val="bg1"/>
              </a:solidFill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            word = "关羽曰"</a:t>
            </a:r>
            <a:endParaRPr lang="zh-CN" altLang="en-US" sz="2000">
              <a:solidFill>
                <a:schemeClr val="bg1"/>
              </a:solidFill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            dic[word] = dic.get(word, 0) + 1</a:t>
            </a:r>
            <a:endParaRPr lang="zh-CN" altLang="en-US" sz="2000">
              <a:solidFill>
                <a:schemeClr val="bg1"/>
              </a:solidFill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        if word == "张飞曰" or word == "益德曰" or word == "翼德曰":</a:t>
            </a:r>
            <a:endParaRPr lang="zh-CN" altLang="en-US" sz="2000">
              <a:solidFill>
                <a:schemeClr val="bg1"/>
              </a:solidFill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            word = "张飞曰"</a:t>
            </a:r>
            <a:endParaRPr lang="zh-CN" altLang="en-US" sz="2000">
              <a:solidFill>
                <a:schemeClr val="bg1"/>
              </a:solidFill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            dic[word] = dic.get(word, 0) + 1</a:t>
            </a:r>
            <a:endParaRPr lang="zh-CN" altLang="en-US" sz="2000">
              <a:solidFill>
                <a:schemeClr val="bg1"/>
              </a:solidFill>
            </a:endParaRPr>
          </a:p>
          <a:p>
            <a:pPr lvl="1"/>
            <a:r>
              <a:rPr lang="en-US" altLang="zh-CN" sz="2000">
                <a:solidFill>
                  <a:schemeClr val="bg1"/>
                </a:solidFill>
              </a:rPr>
              <a:t>	················································································</a:t>
            </a:r>
            <a:endParaRPr lang="en-US" altLang="zh-CN" sz="2000">
              <a:solidFill>
                <a:schemeClr val="bg1"/>
              </a:solidFill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  <a:sym typeface="+mn-ea"/>
              </a:rPr>
              <a:t>  if len(word) ==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:</a:t>
            </a:r>
            <a:endParaRPr lang="zh-CN" altLang="en-US" sz="2000">
              <a:solidFill>
                <a:schemeClr val="bg1"/>
              </a:solidFill>
            </a:endParaRPr>
          </a:p>
          <a:p>
            <a:pPr lvl="1"/>
            <a:r>
              <a:rPr lang="en-US" altLang="zh-CN" sz="2000">
                <a:solidFill>
                  <a:schemeClr val="bg1"/>
                </a:solidFill>
              </a:rPr>
              <a:t>	if word == “</a:t>
            </a:r>
            <a:r>
              <a:rPr lang="zh-CN" altLang="en-US" sz="2000">
                <a:solidFill>
                  <a:schemeClr val="bg1"/>
                </a:solidFill>
              </a:rPr>
              <a:t>备曰</a:t>
            </a:r>
            <a:r>
              <a:rPr lang="en-US" altLang="zh-CN" sz="2000">
                <a:solidFill>
                  <a:schemeClr val="bg1"/>
                </a:solidFill>
              </a:rPr>
              <a:t>” or  ······················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file.close()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660" y="320675"/>
            <a:ext cx="9144000" cy="75628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S2</a:t>
            </a:r>
            <a:r>
              <a:rPr lang="zh-CN" altLang="en-US">
                <a:solidFill>
                  <a:schemeClr val="bg1"/>
                </a:solidFill>
              </a:rPr>
              <a:t>（）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010" y="1076960"/>
            <a:ext cx="116744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zh-CN" altLang="en-US" sz="2400">
                <a:solidFill>
                  <a:schemeClr val="bg1"/>
                </a:solidFill>
              </a:rPr>
              <a:t>b[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] = [0]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jd = 0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file = open('三国演义（原）.txt', 'r', encoding='utf-8')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s = file.readlines()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s = str(s)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para = re.sub('([。！？\?])([^”’])', r"\1\n\2", s)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para = para.replace('"', '=')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para = para.replace('n', '')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para = para.replace('\\', '')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para = para.replace('\'', '')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para = para.replace(',', '')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para = para.replace('。', 'p')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a = re.findall("=.*p", para)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zh-CN" altLang="en-US" sz="2400">
                <a:solidFill>
                  <a:schemeClr val="bg1"/>
                </a:solidFill>
              </a:rPr>
              <a:t>最后得到每句话类似</a:t>
            </a:r>
            <a:r>
              <a:rPr lang="en-US" altLang="zh-CN" sz="2400">
                <a:solidFill>
                  <a:schemeClr val="bg1"/>
                </a:solidFill>
              </a:rPr>
              <a:t> +xxxxxxxxxxpxxxxxxx+xxxxxxp</a:t>
            </a:r>
            <a:r>
              <a:rPr lang="zh-CN" altLang="en-US" sz="2400">
                <a:solidFill>
                  <a:schemeClr val="bg1"/>
                </a:solidFill>
              </a:rPr>
              <a:t>的效果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325" y="106680"/>
            <a:ext cx="1196848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for i in range(9584, 2):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print(a[i])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b[i] = a[i]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for word in b: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if word == "羽" or  word == "武圣" or word == "壮缪" or word == "云长":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    word = "关羽曰"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    dic[word] = dic.get(word, 0) + 1</a:t>
            </a:r>
            <a:r>
              <a:rPr lang="en-US" altLang="zh-CN" sz="2000">
                <a:solidFill>
                  <a:schemeClr val="bg1"/>
                </a:solidFill>
              </a:rPr>
              <a:t>; continue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if word == "飞" or word == "益德" or word == "翼德":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word = "张飞曰"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dic[word] = dic.get(word, 0) + 1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; continue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if word == "孙权" or word == "权":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word = "孙权曰"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dic[word] = dic.get(word, 0) + 1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; continue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if word == "玄德" or word == "德" or word == "备" or word == "刘备":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word = "刘备曰"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dic[word] = dic.get(word, 0) + 1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; continue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if word == "诸葛" or word == "孔明" or word == "亮" or word == "卧龙":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word = "诸葛曰"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dic[word] = dic.get(word, 0) + 1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; continue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if word == "司马":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word = "司马曰"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dic[word] = dic.get(word, 0) + 1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; continue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演示</Application>
  <PresentationFormat>宽屏</PresentationFormat>
  <Paragraphs>124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Open Sans</vt:lpstr>
      <vt:lpstr>Segoe Print</vt:lpstr>
      <vt:lpstr>Agency FB</vt:lpstr>
      <vt:lpstr>等线 Light</vt:lpstr>
      <vt:lpstr>等线</vt:lpstr>
      <vt:lpstr>微软雅黑</vt:lpstr>
      <vt:lpstr>Arial Unicode MS</vt:lpstr>
      <vt:lpstr>Calibri</vt:lpstr>
      <vt:lpstr>Office 主题​​</vt:lpstr>
      <vt:lpstr>三国演义之谁是话痨</vt:lpstr>
      <vt:lpstr>一、程序目的</vt:lpstr>
      <vt:lpstr>二、主要思想</vt:lpstr>
      <vt:lpstr>三、引用库</vt:lpstr>
      <vt:lpstr>四、相关的库函数</vt:lpstr>
      <vt:lpstr>五、函数部分</vt:lpstr>
      <vt:lpstr>1、S1（）</vt:lpstr>
      <vt:lpstr>2、S2（）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三国演义之谁是话痨</dc:title>
  <dc:creator>李 秋野</dc:creator>
  <cp:lastModifiedBy>Bronze</cp:lastModifiedBy>
  <cp:revision>5</cp:revision>
  <dcterms:created xsi:type="dcterms:W3CDTF">2022-04-06T09:11:00Z</dcterms:created>
  <dcterms:modified xsi:type="dcterms:W3CDTF">2022-04-07T08:37:06Z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110DBC2551A04098BD9D7BCF8CC53C77</vt:lpwstr>
  </property>
  <property fmtid="{D5CDD505-2E9C-101B-9397-08002B2CF9AE}" pid="3" name="KSOProductBuildVer">
    <vt:lpwstr>2052-11.1.0.11220</vt:lpwstr>
  </property>
</Properties>
</file>