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406612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F85A0-8B5B-4639-A2CF-D5CECB6C9B4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98842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244924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B3F85A0-8B5B-4639-A2CF-D5CECB6C9B44}"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422454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169335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404462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160502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F85A0-8B5B-4639-A2CF-D5CECB6C9B4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243151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F85A0-8B5B-4639-A2CF-D5CECB6C9B4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3526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F85A0-8B5B-4639-A2CF-D5CECB6C9B44}"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376120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F85A0-8B5B-4639-A2CF-D5CECB6C9B44}"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106152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F85A0-8B5B-4639-A2CF-D5CECB6C9B44}"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301029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F85A0-8B5B-4639-A2CF-D5CECB6C9B4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351925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B3F85A0-8B5B-4639-A2CF-D5CECB6C9B44}" type="datetimeFigureOut">
              <a:rPr lang="en-IN" smtClean="0"/>
              <a:t>16-04-2023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656C2061-B23B-4B41-9DCD-A85109BDE0B7}" type="slidenum">
              <a:rPr lang="en-IN" smtClean="0"/>
              <a:t>‹#›</a:t>
            </a:fld>
            <a:endParaRPr lang="en-IN"/>
          </a:p>
        </p:txBody>
      </p:sp>
    </p:spTree>
    <p:extLst>
      <p:ext uri="{BB962C8B-B14F-4D97-AF65-F5344CB8AC3E}">
        <p14:creationId xmlns:p14="http://schemas.microsoft.com/office/powerpoint/2010/main" val="80475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B3F85A0-8B5B-4639-A2CF-D5CECB6C9B44}" type="datetimeFigureOut">
              <a:rPr lang="en-IN" smtClean="0"/>
              <a:t>16-04-2023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56C2061-B23B-4B41-9DCD-A85109BDE0B7}" type="slidenum">
              <a:rPr lang="en-IN" smtClean="0"/>
              <a:t>‹#›</a:t>
            </a:fld>
            <a:endParaRPr lang="en-IN"/>
          </a:p>
        </p:txBody>
      </p:sp>
    </p:spTree>
    <p:extLst>
      <p:ext uri="{BB962C8B-B14F-4D97-AF65-F5344CB8AC3E}">
        <p14:creationId xmlns:p14="http://schemas.microsoft.com/office/powerpoint/2010/main" val="190129768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A6819-E4AE-E2C4-B91F-6BB1F0F4800E}"/>
              </a:ext>
            </a:extLst>
          </p:cNvPr>
          <p:cNvSpPr/>
          <p:nvPr/>
        </p:nvSpPr>
        <p:spPr>
          <a:xfrm>
            <a:off x="713215" y="103695"/>
            <a:ext cx="5285421" cy="923330"/>
          </a:xfrm>
          <a:prstGeom prst="rect">
            <a:avLst/>
          </a:prstGeom>
          <a:noFill/>
        </p:spPr>
        <p:txBody>
          <a:bodyPr wrap="none" lIns="91440" tIns="45720" rIns="91440" bIns="45720">
            <a:spAutoFit/>
          </a:bodyPr>
          <a:lstStyle/>
          <a:p>
            <a:pPr algn="ctr"/>
            <a:r>
              <a:rPr lang="en-US" sz="5400" b="0" cap="none" spc="0" dirty="0" err="1">
                <a:ln w="0"/>
                <a:solidFill>
                  <a:schemeClr val="tx1"/>
                </a:solidFill>
                <a:effectLst>
                  <a:outerShdw blurRad="38100" dist="19050" dir="2700000" algn="tl" rotWithShape="0">
                    <a:schemeClr val="dk1">
                      <a:alpha val="40000"/>
                    </a:schemeClr>
                  </a:outerShdw>
                </a:effectLst>
              </a:rPr>
              <a:t>EtherBots</a:t>
            </a:r>
            <a:r>
              <a:rPr lang="en-US" sz="5400" b="0" cap="none" spc="0" dirty="0">
                <a:ln w="0"/>
                <a:solidFill>
                  <a:schemeClr val="tx1"/>
                </a:solidFill>
                <a:effectLst>
                  <a:outerShdw blurRad="38100" dist="19050" dir="2700000" algn="tl" rotWithShape="0">
                    <a:schemeClr val="dk1">
                      <a:alpha val="40000"/>
                    </a:schemeClr>
                  </a:outerShdw>
                </a:effectLst>
              </a:rPr>
              <a:t> Team</a:t>
            </a:r>
          </a:p>
        </p:txBody>
      </p:sp>
      <p:sp>
        <p:nvSpPr>
          <p:cNvPr id="5" name="Rectangle 4">
            <a:extLst>
              <a:ext uri="{FF2B5EF4-FFF2-40B4-BE49-F238E27FC236}">
                <a16:creationId xmlns:a16="http://schemas.microsoft.com/office/drawing/2014/main" id="{458A4CA6-73AF-14C1-24D9-ACAE196A41F8}"/>
              </a:ext>
            </a:extLst>
          </p:cNvPr>
          <p:cNvSpPr/>
          <p:nvPr/>
        </p:nvSpPr>
        <p:spPr>
          <a:xfrm>
            <a:off x="713215" y="1027025"/>
            <a:ext cx="5692584" cy="1754326"/>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3600" b="1" cap="none" spc="0"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Sanjith</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marL="571500" indent="-571500">
              <a:buFont typeface="Arial" panose="020B0604020202020204" pitchFamily="34" charset="0"/>
              <a:buChar char="•"/>
            </a:pP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Sam Manohar</a:t>
            </a:r>
          </a:p>
          <a:p>
            <a:pPr marL="571500" indent="-571500">
              <a:buFont typeface="Arial" panose="020B0604020202020204" pitchFamily="34" charset="0"/>
              <a:buChar char="•"/>
            </a:pPr>
            <a:r>
              <a:rPr lang="en-US" sz="3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Vaibav</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Vaidyanathan</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36904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F425-9D41-D423-76F2-7F8C7D98EC98}"/>
              </a:ext>
            </a:extLst>
          </p:cNvPr>
          <p:cNvSpPr>
            <a:spLocks noGrp="1"/>
          </p:cNvSpPr>
          <p:nvPr>
            <p:ph type="title"/>
          </p:nvPr>
        </p:nvSpPr>
        <p:spPr>
          <a:xfrm>
            <a:off x="163455" y="580445"/>
            <a:ext cx="10571998" cy="970450"/>
          </a:xfrm>
        </p:spPr>
        <p:txBody>
          <a:bodyPr/>
          <a:lstStyle/>
          <a:p>
            <a:r>
              <a:rPr lang="en-IN" dirty="0"/>
              <a:t>Problem Statement</a:t>
            </a:r>
          </a:p>
        </p:txBody>
      </p:sp>
      <p:sp>
        <p:nvSpPr>
          <p:cNvPr id="4" name="Rectangle 3">
            <a:extLst>
              <a:ext uri="{FF2B5EF4-FFF2-40B4-BE49-F238E27FC236}">
                <a16:creationId xmlns:a16="http://schemas.microsoft.com/office/drawing/2014/main" id="{61C72434-9EC5-805F-6143-1AA02B8B6342}"/>
              </a:ext>
            </a:extLst>
          </p:cNvPr>
          <p:cNvSpPr/>
          <p:nvPr/>
        </p:nvSpPr>
        <p:spPr>
          <a:xfrm>
            <a:off x="429965" y="2160495"/>
            <a:ext cx="10802811" cy="830997"/>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rPr>
              <a:t>The Idea of a Web3 platform is primarily based on 3 key factors namely, </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Decentralization, Privacy and individual’s freedom on the internet.</a:t>
            </a:r>
          </a:p>
        </p:txBody>
      </p:sp>
      <p:sp>
        <p:nvSpPr>
          <p:cNvPr id="7" name="Rectangle 6">
            <a:extLst>
              <a:ext uri="{FF2B5EF4-FFF2-40B4-BE49-F238E27FC236}">
                <a16:creationId xmlns:a16="http://schemas.microsoft.com/office/drawing/2014/main" id="{213CB96E-F195-12DA-8702-0E5FA2DAE434}"/>
              </a:ext>
            </a:extLst>
          </p:cNvPr>
          <p:cNvSpPr/>
          <p:nvPr/>
        </p:nvSpPr>
        <p:spPr>
          <a:xfrm>
            <a:off x="579187" y="3601092"/>
            <a:ext cx="10802811" cy="2308324"/>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rPr>
              <a:t>The current business model of social media breaks all these rules by</a:t>
            </a:r>
          </a:p>
          <a:p>
            <a:pPr marL="457200" indent="-457200" algn="ctr">
              <a:buAutoNum type="arabicPeriod"/>
            </a:pPr>
            <a:r>
              <a:rPr lang="en-US" sz="2400" b="1" dirty="0">
                <a:ln w="9525">
                  <a:solidFill>
                    <a:schemeClr val="bg1"/>
                  </a:solidFill>
                  <a:prstDash val="solid"/>
                </a:ln>
                <a:effectLst>
                  <a:outerShdw blurRad="12700" dist="38100" dir="2700000" algn="tl" rotWithShape="0">
                    <a:schemeClr val="bg1">
                      <a:lumMod val="50000"/>
                    </a:schemeClr>
                  </a:outerShdw>
                </a:effectLst>
              </a:rPr>
              <a:t>Tracking our data in order to show ads to generate revenue</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2. The power of authority is centralized and cannot be influenced by all the consumers</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3. The data is actually not safe and can be used by the MNCs if they wish so as mentioned in all the clauses of EULA.</a:t>
            </a:r>
          </a:p>
        </p:txBody>
      </p:sp>
    </p:spTree>
    <p:extLst>
      <p:ext uri="{BB962C8B-B14F-4D97-AF65-F5344CB8AC3E}">
        <p14:creationId xmlns:p14="http://schemas.microsoft.com/office/powerpoint/2010/main" val="14923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CC4B-C2F9-E6E2-EE6C-BE87F11EDB32}"/>
              </a:ext>
            </a:extLst>
          </p:cNvPr>
          <p:cNvSpPr>
            <a:spLocks noGrp="1"/>
          </p:cNvSpPr>
          <p:nvPr>
            <p:ph type="title"/>
          </p:nvPr>
        </p:nvSpPr>
        <p:spPr>
          <a:xfrm>
            <a:off x="274291" y="484133"/>
            <a:ext cx="10571998" cy="970450"/>
          </a:xfrm>
        </p:spPr>
        <p:txBody>
          <a:bodyPr/>
          <a:lstStyle/>
          <a:p>
            <a:r>
              <a:rPr lang="en-IN" sz="4400" dirty="0"/>
              <a:t>The Solution</a:t>
            </a:r>
          </a:p>
        </p:txBody>
      </p:sp>
      <p:sp>
        <p:nvSpPr>
          <p:cNvPr id="5" name="Rectangle 4">
            <a:extLst>
              <a:ext uri="{FF2B5EF4-FFF2-40B4-BE49-F238E27FC236}">
                <a16:creationId xmlns:a16="http://schemas.microsoft.com/office/drawing/2014/main" id="{CF897791-4EE9-E871-2137-244C734DA46B}"/>
              </a:ext>
            </a:extLst>
          </p:cNvPr>
          <p:cNvSpPr/>
          <p:nvPr/>
        </p:nvSpPr>
        <p:spPr>
          <a:xfrm>
            <a:off x="0" y="1955954"/>
            <a:ext cx="11790592" cy="4524315"/>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Our project is a mock business model which solves all these problems with web3 based applications. Eliminating the pyramid scheme is the primary goal.</a:t>
            </a:r>
            <a:r>
              <a:rPr lang="en-US" sz="2400" b="1" dirty="0">
                <a:ln w="9525">
                  <a:solidFill>
                    <a:schemeClr val="bg1"/>
                  </a:solidFill>
                  <a:prstDash val="solid"/>
                </a:ln>
                <a:effectLst>
                  <a:outerShdw blurRad="12700" dist="38100" dir="2700000" algn="tl" rotWithShape="0">
                    <a:schemeClr val="bg1">
                      <a:lumMod val="50000"/>
                    </a:schemeClr>
                  </a:outerShdw>
                </a:effectLst>
              </a:rPr>
              <a:t> </a:t>
            </a:r>
          </a:p>
          <a:p>
            <a:pPr algn="ctr"/>
            <a:endParaRPr lang="en-US" sz="2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We aim to show a sustainable social media model which is decentralized, secure, and gives the equal rights over the app to all the consumers. The company runs under a DAO, Decentralized Autonomous </a:t>
            </a:r>
            <a:r>
              <a:rPr lang="en-US" sz="2400" b="1" dirty="0" err="1">
                <a:ln w="9525">
                  <a:solidFill>
                    <a:schemeClr val="bg1"/>
                  </a:solidFill>
                  <a:prstDash val="solid"/>
                </a:ln>
                <a:effectLst>
                  <a:outerShdw blurRad="12700" dist="38100" dir="2700000" algn="tl" rotWithShape="0">
                    <a:schemeClr val="bg1">
                      <a:lumMod val="50000"/>
                    </a:schemeClr>
                  </a:outerShdw>
                </a:effectLst>
              </a:rPr>
              <a:t>Organisation</a:t>
            </a:r>
            <a:r>
              <a:rPr lang="en-US" sz="2400" b="1" dirty="0">
                <a:ln w="9525">
                  <a:solidFill>
                    <a:schemeClr val="bg1"/>
                  </a:solidFill>
                  <a:prstDash val="solid"/>
                </a:ln>
                <a:effectLst>
                  <a:outerShdw blurRad="12700" dist="38100" dir="2700000" algn="tl" rotWithShape="0">
                    <a:schemeClr val="bg1">
                      <a:lumMod val="50000"/>
                    </a:schemeClr>
                  </a:outerShdw>
                </a:effectLst>
              </a:rPr>
              <a:t>, which accepts queries from the consumers and calls a vote among the consumers for features and updates. After the vote, the DAO approaches the developer team under them which implements the need.</a:t>
            </a:r>
          </a:p>
          <a:p>
            <a:pPr algn="ctr"/>
            <a:endParaRPr lang="en-US" sz="2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There is no board of directors as this doesn’t run on traditional pyramid scheme, instead the equity is split equally among all the users of the app.</a:t>
            </a:r>
          </a:p>
        </p:txBody>
      </p:sp>
    </p:spTree>
    <p:extLst>
      <p:ext uri="{BB962C8B-B14F-4D97-AF65-F5344CB8AC3E}">
        <p14:creationId xmlns:p14="http://schemas.microsoft.com/office/powerpoint/2010/main" val="420155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54F41C-82B7-77D4-DE15-A5B4B7BFA52A}"/>
              </a:ext>
            </a:extLst>
          </p:cNvPr>
          <p:cNvSpPr/>
          <p:nvPr/>
        </p:nvSpPr>
        <p:spPr>
          <a:xfrm>
            <a:off x="324715" y="0"/>
            <a:ext cx="11542570" cy="7355860"/>
          </a:xfrm>
          <a:prstGeom prst="rect">
            <a:avLst/>
          </a:prstGeom>
          <a:noFill/>
        </p:spPr>
        <p:txBody>
          <a:bodyPr wrap="square" lIns="91440" tIns="45720" rIns="91440" bIns="45720">
            <a:spAutoFit/>
          </a:bodyPr>
          <a:lstStyle/>
          <a:p>
            <a:pPr algn="ctr"/>
            <a:r>
              <a:rPr lang="en-US" sz="2400" b="1" dirty="0">
                <a:ln w="9525">
                  <a:solidFill>
                    <a:schemeClr val="bg1"/>
                  </a:solidFill>
                  <a:prstDash val="solid"/>
                </a:ln>
                <a:effectLst>
                  <a:outerShdw blurRad="12700" dist="38100" dir="2700000" algn="tl" rotWithShape="0">
                    <a:schemeClr val="bg1">
                      <a:lumMod val="50000"/>
                    </a:schemeClr>
                  </a:outerShdw>
                </a:effectLst>
              </a:rPr>
              <a:t>As the user data is not collected by the company, ads can’t be run to generate revenue.</a:t>
            </a: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Instead, initially the app is run on one-time payment upon purchase of the app. Then as users start to use them, there is need to generate more revenue to maintain the servers and give salaries to the developers under DAO. </a:t>
            </a:r>
          </a:p>
          <a:p>
            <a:pPr algn="ctr"/>
            <a:endParaRPr lang="en-US" sz="2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To tackle this situation, the app store takes 50% commission from the authors of the APP or SERVICE that they provided to the user and is added to the maintenance cost of running the DAO. No single individual, including the founder can accumulate wealth over time or benefit from this system. This eradicates the pyramid scheme business model and gives the consumers equal ownership and rights on the app and how it should be run. The transactions take place by decentralized exchange of Ethereum to eliminate the middle-man.</a:t>
            </a:r>
          </a:p>
          <a:p>
            <a:pPr algn="ctr"/>
            <a:endParaRPr lang="en-US" sz="2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2400" b="1" dirty="0">
                <a:ln w="9525">
                  <a:solidFill>
                    <a:schemeClr val="bg1"/>
                  </a:solidFill>
                  <a:prstDash val="solid"/>
                </a:ln>
                <a:effectLst>
                  <a:outerShdw blurRad="12700" dist="38100" dir="2700000" algn="tl" rotWithShape="0">
                    <a:schemeClr val="bg1">
                      <a:lumMod val="50000"/>
                    </a:schemeClr>
                  </a:outerShdw>
                </a:effectLst>
              </a:rPr>
              <a:t>By running this business model, we can truly attain goal of Web3 Internet for all and the company is owned by the public. Data bias is eliminated and the power is decentralized.</a:t>
            </a:r>
          </a:p>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Tree>
    <p:extLst>
      <p:ext uri="{BB962C8B-B14F-4D97-AF65-F5344CB8AC3E}">
        <p14:creationId xmlns:p14="http://schemas.microsoft.com/office/powerpoint/2010/main" val="416590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7DDD-7AC2-7140-9798-D5D5C0CC6753}"/>
              </a:ext>
            </a:extLst>
          </p:cNvPr>
          <p:cNvSpPr>
            <a:spLocks noGrp="1"/>
          </p:cNvSpPr>
          <p:nvPr>
            <p:ph type="title"/>
          </p:nvPr>
        </p:nvSpPr>
        <p:spPr>
          <a:xfrm>
            <a:off x="302000" y="437952"/>
            <a:ext cx="10571998" cy="970450"/>
          </a:xfrm>
        </p:spPr>
        <p:txBody>
          <a:bodyPr/>
          <a:lstStyle/>
          <a:p>
            <a:r>
              <a:rPr lang="en-IN" dirty="0"/>
              <a:t>Future Additions</a:t>
            </a:r>
          </a:p>
        </p:txBody>
      </p:sp>
      <p:sp>
        <p:nvSpPr>
          <p:cNvPr id="4" name="Rectangle 3">
            <a:extLst>
              <a:ext uri="{FF2B5EF4-FFF2-40B4-BE49-F238E27FC236}">
                <a16:creationId xmlns:a16="http://schemas.microsoft.com/office/drawing/2014/main" id="{3CB8A3A0-7445-BFF5-03EF-1E3DBA4E95A5}"/>
              </a:ext>
            </a:extLst>
          </p:cNvPr>
          <p:cNvSpPr/>
          <p:nvPr/>
        </p:nvSpPr>
        <p:spPr>
          <a:xfrm>
            <a:off x="0" y="2196370"/>
            <a:ext cx="12066494" cy="1938992"/>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This concept can further be developed and can used for messaging purposes. By integrating the user accounts onto a secure blockchain, we can import the data onto it such that the key is the only way to access the server. By implementing this, we can protect user data and also prevent unauthorized account theft. This is a concept we aspire to apply in the future.</a:t>
            </a:r>
          </a:p>
        </p:txBody>
      </p:sp>
    </p:spTree>
    <p:extLst>
      <p:ext uri="{BB962C8B-B14F-4D97-AF65-F5344CB8AC3E}">
        <p14:creationId xmlns:p14="http://schemas.microsoft.com/office/powerpoint/2010/main" val="3802395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95</TotalTime>
  <Words>499</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2</vt:lpstr>
      <vt:lpstr>Quotable</vt:lpstr>
      <vt:lpstr>PowerPoint Presentation</vt:lpstr>
      <vt:lpstr>Problem Statement</vt:lpstr>
      <vt:lpstr>The Solution</vt:lpstr>
      <vt:lpstr>PowerPoint Presentation</vt:lpstr>
      <vt:lpstr>Future Additions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Vaidyanathan KRITHIKAIVASAN</dc:creator>
  <cp:lastModifiedBy>Vaidyanathan KRITHIKAIVASAN</cp:lastModifiedBy>
  <cp:revision>6</cp:revision>
  <dcterms:created xsi:type="dcterms:W3CDTF">2023-04-16T04:51:01Z</dcterms:created>
  <dcterms:modified xsi:type="dcterms:W3CDTF">2023-04-16T06:26:56Z</dcterms:modified>
</cp:coreProperties>
</file>