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sldIdLst>
    <p:sldId id="256"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5" autoAdjust="0"/>
    <p:restoredTop sz="94660"/>
  </p:normalViewPr>
  <p:slideViewPr>
    <p:cSldViewPr snapToGrid="0">
      <p:cViewPr varScale="1">
        <p:scale>
          <a:sx n="79" d="100"/>
          <a:sy n="79" d="100"/>
        </p:scale>
        <p:origin x="8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86B75A-687E-405C-8A0B-8D00578BA2C3}" type="datetimeFigureOut">
              <a:rPr lang="en-US" smtClean="0"/>
              <a:pPr/>
              <a:t>10/17/2024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609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78473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52924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48735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39512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41039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59387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84872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289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227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738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353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422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269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773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067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312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10/17/2024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4946213"/>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err="1"/>
              <a:t>AdventureWorks</a:t>
            </a:r>
            <a:r>
              <a:rPr lang="en-US" b="1" dirty="0"/>
              <a:t> 2022 Data Analysis</a:t>
            </a:r>
            <a:endParaRPr lang="en-US" b="1" dirty="0"/>
          </a:p>
        </p:txBody>
      </p:sp>
      <p:sp>
        <p:nvSpPr>
          <p:cNvPr id="3" name="Subtitle 2"/>
          <p:cNvSpPr>
            <a:spLocks noGrp="1"/>
          </p:cNvSpPr>
          <p:nvPr>
            <p:ph type="subTitle" idx="1"/>
          </p:nvPr>
        </p:nvSpPr>
        <p:spPr>
          <a:xfrm>
            <a:off x="1794128" y="4260406"/>
            <a:ext cx="8791575" cy="1655762"/>
          </a:xfrm>
        </p:spPr>
        <p:txBody>
          <a:bodyPr/>
          <a:lstStyle/>
          <a:p>
            <a:pPr algn="ctr"/>
            <a:r>
              <a:rPr lang="en-US" b="1" dirty="0">
                <a:solidFill>
                  <a:schemeClr val="tx1"/>
                </a:solidFill>
              </a:rPr>
              <a:t>SQL INTERNSHIP PROJECT FOR MAY / JUNE COHORT</a:t>
            </a:r>
            <a:endParaRPr lang="en-US" dirty="0">
              <a:solidFill>
                <a:schemeClr val="tx1"/>
              </a:solidFill>
            </a:endParaRPr>
          </a:p>
          <a:p>
            <a:pPr algn="ctr"/>
            <a:r>
              <a:rPr lang="en-US" b="1" dirty="0">
                <a:solidFill>
                  <a:schemeClr val="tx1"/>
                </a:solidFill>
              </a:rPr>
              <a:t>(GROUP 3)</a:t>
            </a:r>
            <a:endParaRPr lang="en-US" dirty="0">
              <a:solidFill>
                <a:schemeClr val="tx1"/>
              </a:solidFill>
            </a:endParaRPr>
          </a:p>
          <a:p>
            <a:endParaRPr lang="en-US" dirty="0"/>
          </a:p>
        </p:txBody>
      </p:sp>
    </p:spTree>
    <p:extLst>
      <p:ext uri="{BB962C8B-B14F-4D97-AF65-F5344CB8AC3E}">
        <p14:creationId xmlns:p14="http://schemas.microsoft.com/office/powerpoint/2010/main" val="187748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588" y="2505684"/>
            <a:ext cx="9905998" cy="1478570"/>
          </a:xfrm>
        </p:spPr>
        <p:txBody>
          <a:bodyPr>
            <a:normAutofit/>
          </a:bodyPr>
          <a:lstStyle/>
          <a:p>
            <a:pPr algn="ctr"/>
            <a:r>
              <a:rPr lang="en-US" sz="6600" b="1" dirty="0" smtClean="0"/>
              <a:t>THANK YOU</a:t>
            </a:r>
            <a:endParaRPr lang="en-US" sz="6600" b="1" dirty="0"/>
          </a:p>
        </p:txBody>
      </p:sp>
    </p:spTree>
    <p:extLst>
      <p:ext uri="{BB962C8B-B14F-4D97-AF65-F5344CB8AC3E}">
        <p14:creationId xmlns:p14="http://schemas.microsoft.com/office/powerpoint/2010/main" val="265007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INTRODUCTION</a:t>
            </a:r>
            <a:endParaRPr lang="en-US" sz="4800" b="1" dirty="0"/>
          </a:p>
        </p:txBody>
      </p:sp>
      <p:sp>
        <p:nvSpPr>
          <p:cNvPr id="3" name="Content Placeholder 2"/>
          <p:cNvSpPr>
            <a:spLocks noGrp="1"/>
          </p:cNvSpPr>
          <p:nvPr>
            <p:ph idx="1"/>
          </p:nvPr>
        </p:nvSpPr>
        <p:spPr/>
        <p:txBody>
          <a:bodyPr>
            <a:normAutofit/>
          </a:bodyPr>
          <a:lstStyle/>
          <a:p>
            <a:pPr marL="0" indent="0" algn="just">
              <a:buNone/>
            </a:pPr>
            <a:r>
              <a:rPr lang="en-US" sz="3200" dirty="0" smtClean="0"/>
              <a:t>This is a presentation of findings for </a:t>
            </a:r>
            <a:r>
              <a:rPr lang="en-US" sz="3200" dirty="0" err="1" smtClean="0"/>
              <a:t>AdventureWorks</a:t>
            </a:r>
            <a:r>
              <a:rPr lang="en-US" sz="3200" dirty="0" smtClean="0"/>
              <a:t> 2022, where we talked about the background information, key terminologies, project overview, design and implementation; to deliver acceptable results.</a:t>
            </a:r>
            <a:endParaRPr lang="en-US" sz="3200" dirty="0"/>
          </a:p>
        </p:txBody>
      </p:sp>
    </p:spTree>
    <p:extLst>
      <p:ext uri="{BB962C8B-B14F-4D97-AF65-F5344CB8AC3E}">
        <p14:creationId xmlns:p14="http://schemas.microsoft.com/office/powerpoint/2010/main" val="25438433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 information</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2800" b="1" dirty="0"/>
              <a:t>Adventure Works</a:t>
            </a:r>
            <a:r>
              <a:rPr lang="en-US" sz="2800" dirty="0"/>
              <a:t> sales data was provided and from analysis, we were able to identify how customers have bought the company products over the years and the geographical region the sales have come from. Products without sales were also identified by the company to investigate the reasons why the products have recorded no sales over time. </a:t>
            </a:r>
            <a:endParaRPr lang="en-US" sz="2800" dirty="0" smtClean="0"/>
          </a:p>
        </p:txBody>
      </p:sp>
    </p:spTree>
    <p:extLst>
      <p:ext uri="{BB962C8B-B14F-4D97-AF65-F5344CB8AC3E}">
        <p14:creationId xmlns:p14="http://schemas.microsoft.com/office/powerpoint/2010/main" val="323215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239139"/>
            <a:ext cx="9905998" cy="1478570"/>
          </a:xfrm>
        </p:spPr>
        <p:txBody>
          <a:bodyPr/>
          <a:lstStyle/>
          <a:p>
            <a:pPr algn="ctr"/>
            <a:r>
              <a:rPr lang="en-US" b="1" dirty="0" smtClean="0"/>
              <a:t>KEY TERMINOLOGIES</a:t>
            </a:r>
            <a:endParaRPr lang="en-US" b="1" dirty="0"/>
          </a:p>
        </p:txBody>
      </p:sp>
      <p:sp>
        <p:nvSpPr>
          <p:cNvPr id="3" name="Content Placeholder 2"/>
          <p:cNvSpPr>
            <a:spLocks noGrp="1"/>
          </p:cNvSpPr>
          <p:nvPr>
            <p:ph idx="1"/>
          </p:nvPr>
        </p:nvSpPr>
        <p:spPr>
          <a:xfrm>
            <a:off x="1141413" y="1571793"/>
            <a:ext cx="9905999" cy="4546905"/>
          </a:xfrm>
        </p:spPr>
        <p:txBody>
          <a:bodyPr>
            <a:normAutofit fontScale="40000" lnSpcReduction="20000"/>
          </a:bodyPr>
          <a:lstStyle/>
          <a:p>
            <a:r>
              <a:rPr lang="en-US" sz="3800" dirty="0" smtClean="0"/>
              <a:t>COUNT</a:t>
            </a:r>
          </a:p>
          <a:p>
            <a:r>
              <a:rPr lang="en-US" sz="3800" dirty="0" smtClean="0"/>
              <a:t>INNER JOIN			</a:t>
            </a:r>
          </a:p>
          <a:p>
            <a:r>
              <a:rPr lang="en-US" sz="3800" dirty="0" smtClean="0"/>
              <a:t>LEFT JOIN</a:t>
            </a:r>
          </a:p>
          <a:p>
            <a:r>
              <a:rPr lang="en-US" sz="3800" dirty="0" smtClean="0"/>
              <a:t>DESC</a:t>
            </a:r>
          </a:p>
          <a:p>
            <a:r>
              <a:rPr lang="en-US" sz="3800" dirty="0" smtClean="0"/>
              <a:t>FROM</a:t>
            </a:r>
          </a:p>
          <a:p>
            <a:r>
              <a:rPr lang="en-US" sz="3800" dirty="0" smtClean="0"/>
              <a:t>WHERE</a:t>
            </a:r>
          </a:p>
          <a:p>
            <a:r>
              <a:rPr lang="en-US" sz="3800" dirty="0" smtClean="0"/>
              <a:t>ORDER BY</a:t>
            </a:r>
          </a:p>
          <a:p>
            <a:r>
              <a:rPr lang="en-US" sz="3800" dirty="0" smtClean="0"/>
              <a:t>HAVING BY</a:t>
            </a:r>
          </a:p>
          <a:p>
            <a:r>
              <a:rPr lang="en-US" sz="3800" dirty="0" smtClean="0"/>
              <a:t> BETWEEN</a:t>
            </a:r>
          </a:p>
          <a:p>
            <a:r>
              <a:rPr lang="en-US" sz="3800" dirty="0" smtClean="0"/>
              <a:t>AND</a:t>
            </a:r>
          </a:p>
          <a:p>
            <a:r>
              <a:rPr lang="en-US" sz="3800" dirty="0" smtClean="0"/>
              <a:t>GROUP BY</a:t>
            </a:r>
          </a:p>
          <a:p>
            <a:r>
              <a:rPr lang="en-US" sz="3800" dirty="0" smtClean="0"/>
              <a:t>SUM</a:t>
            </a:r>
            <a:endParaRPr lang="en-US" sz="3800" dirty="0"/>
          </a:p>
          <a:p>
            <a:endParaRPr lang="en-US" dirty="0"/>
          </a:p>
        </p:txBody>
      </p:sp>
    </p:spTree>
    <p:extLst>
      <p:ext uri="{BB962C8B-B14F-4D97-AF65-F5344CB8AC3E}">
        <p14:creationId xmlns:p14="http://schemas.microsoft.com/office/powerpoint/2010/main" val="447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04509"/>
            <a:ext cx="9905998" cy="1478570"/>
          </a:xfrm>
        </p:spPr>
        <p:txBody>
          <a:bodyPr>
            <a:normAutofit/>
          </a:bodyPr>
          <a:lstStyle/>
          <a:p>
            <a:pPr algn="ctr"/>
            <a:r>
              <a:rPr lang="en-US" sz="4000" b="1" dirty="0" smtClean="0"/>
              <a:t>PROJECT OVERVIEW</a:t>
            </a:r>
            <a:endParaRPr lang="en-US" sz="4000" b="1" dirty="0"/>
          </a:p>
        </p:txBody>
      </p:sp>
      <p:sp>
        <p:nvSpPr>
          <p:cNvPr id="3" name="Content Placeholder 2"/>
          <p:cNvSpPr>
            <a:spLocks noGrp="1"/>
          </p:cNvSpPr>
          <p:nvPr>
            <p:ph idx="1"/>
          </p:nvPr>
        </p:nvSpPr>
        <p:spPr>
          <a:xfrm>
            <a:off x="1141411" y="1883079"/>
            <a:ext cx="9905999" cy="4034581"/>
          </a:xfrm>
        </p:spPr>
        <p:txBody>
          <a:bodyPr>
            <a:normAutofit fontScale="85000" lnSpcReduction="20000"/>
          </a:bodyPr>
          <a:lstStyle/>
          <a:p>
            <a:pPr algn="just"/>
            <a:r>
              <a:rPr lang="en-US" sz="3000" dirty="0"/>
              <a:t>This analysis focuses on sales performance, product information, customer behavior, and employee data at </a:t>
            </a:r>
            <a:r>
              <a:rPr lang="en-US" sz="3000" b="1" dirty="0" err="1"/>
              <a:t>AdventureWorks</a:t>
            </a:r>
            <a:r>
              <a:rPr lang="en-US" sz="3000" b="1" dirty="0"/>
              <a:t>,</a:t>
            </a:r>
            <a:r>
              <a:rPr lang="en-US" sz="3000" dirty="0"/>
              <a:t> a leading manufacturer and distributor of bicycles and cycling accessories. The insights provided will aid in strategic decision-making to enhance business performance</a:t>
            </a:r>
            <a:r>
              <a:rPr lang="en-US" sz="3000" dirty="0" smtClean="0"/>
              <a:t>. </a:t>
            </a:r>
          </a:p>
          <a:p>
            <a:pPr marL="0" indent="0" algn="just">
              <a:buNone/>
            </a:pPr>
            <a:endParaRPr lang="en-US" sz="3000" dirty="0" smtClean="0"/>
          </a:p>
          <a:p>
            <a:pPr algn="just"/>
            <a:r>
              <a:rPr lang="en-US" sz="3000" dirty="0" smtClean="0"/>
              <a:t>With the use of Structured Query Language (SQL) to derived certain information about the company and the possible way to move and improve the company’s future development.</a:t>
            </a:r>
            <a:endParaRPr lang="en-US" sz="3000" dirty="0"/>
          </a:p>
          <a:p>
            <a:endParaRPr lang="en-US" dirty="0"/>
          </a:p>
        </p:txBody>
      </p:sp>
    </p:spTree>
    <p:extLst>
      <p:ext uri="{BB962C8B-B14F-4D97-AF65-F5344CB8AC3E}">
        <p14:creationId xmlns:p14="http://schemas.microsoft.com/office/powerpoint/2010/main" val="246462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6688"/>
            <a:ext cx="9905998" cy="1478570"/>
          </a:xfrm>
        </p:spPr>
        <p:txBody>
          <a:bodyPr/>
          <a:lstStyle/>
          <a:p>
            <a:pPr algn="ctr"/>
            <a:r>
              <a:rPr lang="en-US" b="1" dirty="0" smtClean="0"/>
              <a:t>DESIGN AND IMPLEMENTATION</a:t>
            </a:r>
            <a:endParaRPr lang="en-US" b="1" dirty="0"/>
          </a:p>
        </p:txBody>
      </p:sp>
      <p:sp>
        <p:nvSpPr>
          <p:cNvPr id="3" name="Content Placeholder 2"/>
          <p:cNvSpPr>
            <a:spLocks noGrp="1"/>
          </p:cNvSpPr>
          <p:nvPr>
            <p:ph idx="1"/>
          </p:nvPr>
        </p:nvSpPr>
        <p:spPr>
          <a:xfrm>
            <a:off x="1141412" y="1879835"/>
            <a:ext cx="9905999" cy="4151314"/>
          </a:xfrm>
        </p:spPr>
        <p:txBody>
          <a:bodyPr>
            <a:normAutofit/>
          </a:bodyPr>
          <a:lstStyle/>
          <a:p>
            <a:pPr marL="0" indent="0">
              <a:buNone/>
            </a:pPr>
            <a:r>
              <a:rPr lang="en-US" b="1" dirty="0"/>
              <a:t>Project Objectives </a:t>
            </a:r>
            <a:endParaRPr lang="en-US" b="1" dirty="0" smtClean="0"/>
          </a:p>
          <a:p>
            <a:r>
              <a:rPr lang="en-US" dirty="0" smtClean="0"/>
              <a:t> </a:t>
            </a:r>
            <a:r>
              <a:rPr lang="en-US" dirty="0"/>
              <a:t>Demonstrate proficiency in writing SQL queries ranging from basic to intermediate complexity. </a:t>
            </a:r>
            <a:endParaRPr lang="en-US" dirty="0" smtClean="0"/>
          </a:p>
          <a:p>
            <a:r>
              <a:rPr lang="en-US" dirty="0" smtClean="0"/>
              <a:t>Apply </a:t>
            </a:r>
            <a:r>
              <a:rPr lang="en-US" dirty="0"/>
              <a:t>SQL concepts such as data retrieval, filtering, sorting, aggregation, joins and subqueries </a:t>
            </a:r>
            <a:endParaRPr lang="en-US" dirty="0" smtClean="0"/>
          </a:p>
          <a:p>
            <a:r>
              <a:rPr lang="en-US" dirty="0" smtClean="0"/>
              <a:t>Analyze </a:t>
            </a:r>
            <a:r>
              <a:rPr lang="en-US" dirty="0"/>
              <a:t>and interpret data to provide meaningful business insights. </a:t>
            </a:r>
            <a:endParaRPr lang="en-US" dirty="0" smtClean="0"/>
          </a:p>
          <a:p>
            <a:r>
              <a:rPr lang="en-US" dirty="0" smtClean="0"/>
              <a:t>Present </a:t>
            </a:r>
            <a:r>
              <a:rPr lang="en-US" dirty="0"/>
              <a:t>findings in a clear and organized manner. </a:t>
            </a:r>
          </a:p>
        </p:txBody>
      </p:sp>
    </p:spTree>
    <p:extLst>
      <p:ext uri="{BB962C8B-B14F-4D97-AF65-F5344CB8AC3E}">
        <p14:creationId xmlns:p14="http://schemas.microsoft.com/office/powerpoint/2010/main" val="110487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DESIGN AND </a:t>
            </a:r>
            <a:r>
              <a:rPr lang="en-US" b="1" dirty="0" smtClean="0"/>
              <a:t>IMPLEMENTATION CONT’D</a:t>
            </a:r>
            <a:endParaRPr lang="en-US" b="1" dirty="0"/>
          </a:p>
        </p:txBody>
      </p:sp>
      <p:sp>
        <p:nvSpPr>
          <p:cNvPr id="3" name="Content Placeholder 2"/>
          <p:cNvSpPr>
            <a:spLocks noGrp="1"/>
          </p:cNvSpPr>
          <p:nvPr>
            <p:ph idx="1"/>
          </p:nvPr>
        </p:nvSpPr>
        <p:spPr/>
        <p:txBody>
          <a:bodyPr>
            <a:normAutofit/>
          </a:bodyPr>
          <a:lstStyle/>
          <a:p>
            <a:pPr marL="0" indent="0">
              <a:buNone/>
            </a:pPr>
            <a:r>
              <a:rPr lang="en-US" sz="3200" b="1" dirty="0" smtClean="0"/>
              <a:t>Resource Allocation</a:t>
            </a:r>
          </a:p>
          <a:p>
            <a:r>
              <a:rPr lang="en-US" sz="3200" dirty="0" smtClean="0"/>
              <a:t>Human resources</a:t>
            </a:r>
          </a:p>
          <a:p>
            <a:r>
              <a:rPr lang="en-US" sz="3200" dirty="0" smtClean="0"/>
              <a:t>Financial resources</a:t>
            </a:r>
          </a:p>
          <a:p>
            <a:r>
              <a:rPr lang="en-US" sz="3200" dirty="0"/>
              <a:t>M</a:t>
            </a:r>
            <a:r>
              <a:rPr lang="en-US" sz="3200" dirty="0" smtClean="0"/>
              <a:t>aterial resources</a:t>
            </a:r>
            <a:endParaRPr lang="en-US" sz="3200" dirty="0"/>
          </a:p>
        </p:txBody>
      </p:sp>
    </p:spTree>
    <p:extLst>
      <p:ext uri="{BB962C8B-B14F-4D97-AF65-F5344CB8AC3E}">
        <p14:creationId xmlns:p14="http://schemas.microsoft.com/office/powerpoint/2010/main" val="290044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MONITORING AND EVALUATION</a:t>
            </a:r>
            <a:endParaRPr lang="en-US" b="1" dirty="0"/>
          </a:p>
        </p:txBody>
      </p:sp>
      <p:sp>
        <p:nvSpPr>
          <p:cNvPr id="3" name="Content Placeholder 2"/>
          <p:cNvSpPr>
            <a:spLocks noGrp="1"/>
          </p:cNvSpPr>
          <p:nvPr>
            <p:ph idx="1"/>
          </p:nvPr>
        </p:nvSpPr>
        <p:spPr>
          <a:xfrm>
            <a:off x="1141412" y="2025751"/>
            <a:ext cx="9905999" cy="3541714"/>
          </a:xfrm>
        </p:spPr>
        <p:txBody>
          <a:bodyPr>
            <a:normAutofit/>
          </a:bodyPr>
          <a:lstStyle/>
          <a:p>
            <a:pPr marL="0" indent="0">
              <a:buNone/>
            </a:pPr>
            <a:r>
              <a:rPr lang="en-US" sz="2800" b="1" dirty="0" smtClean="0"/>
              <a:t>Methods of Tracking our Progress:</a:t>
            </a:r>
          </a:p>
          <a:p>
            <a:r>
              <a:rPr lang="en-US" sz="2800" dirty="0" smtClean="0"/>
              <a:t>Create regular progress reports summarizing findings, insights and any changes in data trends over time.</a:t>
            </a:r>
          </a:p>
          <a:p>
            <a:pPr marL="0" indent="0">
              <a:buNone/>
            </a:pPr>
            <a:endParaRPr lang="en-US" sz="2800" dirty="0" smtClean="0"/>
          </a:p>
          <a:p>
            <a:r>
              <a:rPr lang="en-US" sz="2800" dirty="0" smtClean="0"/>
              <a:t>Querying for quick insights into data trends and performance. </a:t>
            </a:r>
            <a:endParaRPr lang="en-US" sz="2800" dirty="0"/>
          </a:p>
        </p:txBody>
      </p:sp>
    </p:spTree>
    <p:extLst>
      <p:ext uri="{BB962C8B-B14F-4D97-AF65-F5344CB8AC3E}">
        <p14:creationId xmlns:p14="http://schemas.microsoft.com/office/powerpoint/2010/main" val="63506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ADAPTATION STRATEGY</a:t>
            </a:r>
            <a:endParaRPr lang="en-US" b="1" dirty="0"/>
          </a:p>
        </p:txBody>
      </p:sp>
      <p:sp>
        <p:nvSpPr>
          <p:cNvPr id="3" name="Content Placeholder 2"/>
          <p:cNvSpPr>
            <a:spLocks noGrp="1"/>
          </p:cNvSpPr>
          <p:nvPr>
            <p:ph idx="1"/>
          </p:nvPr>
        </p:nvSpPr>
        <p:spPr/>
        <p:txBody>
          <a:bodyPr/>
          <a:lstStyle/>
          <a:p>
            <a:r>
              <a:rPr lang="en-US" dirty="0" smtClean="0"/>
              <a:t>Data cleaning: Adjustment can be made by removing or correcting inaccurate, incomplete or irrelevant data.</a:t>
            </a:r>
          </a:p>
          <a:p>
            <a:pPr marL="0" indent="0">
              <a:buNone/>
            </a:pPr>
            <a:endParaRPr lang="en-US" dirty="0" smtClean="0"/>
          </a:p>
          <a:p>
            <a:r>
              <a:rPr lang="en-US" dirty="0" smtClean="0"/>
              <a:t>Data can be adjusted through normalization (scaling data to a standard range) to ensure consistency and to improve analysis.</a:t>
            </a:r>
            <a:endParaRPr lang="en-US" dirty="0"/>
          </a:p>
        </p:txBody>
      </p:sp>
    </p:spTree>
    <p:extLst>
      <p:ext uri="{BB962C8B-B14F-4D97-AF65-F5344CB8AC3E}">
        <p14:creationId xmlns:p14="http://schemas.microsoft.com/office/powerpoint/2010/main" val="2631950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256</TotalTime>
  <Words>337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AdventureWorks 2022 Data Analysis</vt:lpstr>
      <vt:lpstr>INTRODUCTION</vt:lpstr>
      <vt:lpstr>Background information</vt:lpstr>
      <vt:lpstr>KEY TERMINOLOGIES</vt:lpstr>
      <vt:lpstr>PROJECT OVERVIEW</vt:lpstr>
      <vt:lpstr>DESIGN AND IMPLEMENTATION</vt:lpstr>
      <vt:lpstr>DESIGN AND IMPLEMENTATION CONT’D</vt:lpstr>
      <vt:lpstr>MONITORING AND EVALUATION</vt:lpstr>
      <vt:lpstr>ADAPTATION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AdventureWorks 2022 Data Analysis</dc:title>
  <dc:creator>User</dc:creator>
  <cp:lastModifiedBy>User</cp:lastModifiedBy>
  <cp:revision>12</cp:revision>
  <dcterms:created xsi:type="dcterms:W3CDTF">2024-10-17T17:19:43Z</dcterms:created>
  <dcterms:modified xsi:type="dcterms:W3CDTF">2024-10-17T21:35:48Z</dcterms:modified>
</cp:coreProperties>
</file>