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B64D-C3BD-4534-BDA6-87FC8C3D0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2FB3F-68AE-4793-87BE-358251D57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998E-B190-44F3-BD7A-0D962A95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F488-55E9-4005-A253-C7FC320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99E3-4F8A-4D85-ABC4-1CC74F09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DC40-6138-4556-BD1F-C1CE3DD0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EF79D-3B9B-4094-975A-24ED1708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3C66-319E-4242-84F7-D1F3E7F8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3FD9-74B3-42BF-8848-74EC932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CFBC-CFEC-4BFA-9489-AD016280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8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8AF66-AC61-4259-9C11-1C67089B8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8C35-D02A-4FEB-8B09-A162B8B37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48CD-71AA-413E-AD39-4CEFF229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9387-64EB-4CF9-9856-C31E44FE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BB55E-EF26-4839-8C57-714BC0D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D1-ED88-4155-9375-EB170BC0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D443-85CA-4534-B635-51172A079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91B6-F6A4-4047-B2A1-AF46DC25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8D35-C6C0-4431-91DA-6B65B948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BF64-95AE-4D90-9697-B3CD83B1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ADEE-01F5-4FEA-957F-4EB53E8B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9747-0254-46B6-A084-DB621DE37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1323D-9D68-4C05-9094-D27D00D6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6C5E-7CB3-4E92-9DCE-2B17474D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C70B-68AC-49A5-8885-B80DA89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7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0CD3-546B-4EBF-8DF1-253F58DE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814D-EC9A-4BBE-8302-DE65BCA6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4DC1-5B7D-4455-8448-01C02E7EF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FCA1B-BAC4-4FCA-A0C8-BAD5E886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0B8A0-0097-4CBC-B1C7-F3404AEA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67D89-F037-4A68-9ECE-CED7598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5A9A-7307-4CCE-B1A8-15C430C7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3A68F-B92B-4695-91FD-E0431895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A6037-F98B-4E7B-B7E5-5E3FA799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22809-19B7-442A-8C2B-DBD61A1EA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DACC2-2587-4BC3-95E3-63CCB4451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88E13B-D57D-4339-8B39-05D93ADA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9A62D-1364-4485-9C5C-FB6FC5AE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AE07C-0C4E-47CE-88F5-1C29AF95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E3D2-AC00-4543-9ABD-F5773C47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DC334-9C84-4AF5-A3C6-E338B982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34E94-E65C-4D85-918B-2C984587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B6246-6AF3-42D0-9816-BD949FF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2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C1348-E778-4DE9-8D7F-376EEA1E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1BB85-3330-4AD4-9808-7D63D589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9756A-F978-47D3-A839-EA9D8BE3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2E85-B78B-4D8C-9D84-1E3655A2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5923-DDC7-4B2D-85EF-C98AFF43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24751-F781-4012-AD17-9073C2B1E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F683F-A868-4515-AAAD-CE41906C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47C9A-EE6A-492F-BBDD-1D174A79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59EEE-29B3-462A-860B-A35A329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4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3C9B-4A32-4E66-9BC8-5749385D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EF254-084E-4319-AA4F-9DB74A306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0F543-9B95-4EDE-852E-AFE93C651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358C-20FD-4F4D-B4DF-64A52B32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35214-A396-4421-BCC7-DF5BD415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5745-BB47-4C1E-A7CB-E1939762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3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34780-8746-4DA1-8A3B-94A11D46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45B5A-B6C4-440D-B644-45319BE2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9736-EC9F-4C80-A3BF-EB49F5865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C02B-0962-4854-B484-62311017CAD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7EB4B-0BFC-4B57-A8D4-A71D6325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4D80B-0246-4A86-854F-0901EA053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23B0-4AA4-4DAF-BAF5-0815DBE4C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1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DDE08-16DF-4BE2-996E-8F26630F024A}"/>
              </a:ext>
            </a:extLst>
          </p:cNvPr>
          <p:cNvSpPr/>
          <p:nvPr/>
        </p:nvSpPr>
        <p:spPr>
          <a:xfrm>
            <a:off x="1455474" y="2967335"/>
            <a:ext cx="928106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Communicating To POS Terminal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47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CADB8C-BBE3-4375-8E29-08D9B6D78192}"/>
              </a:ext>
            </a:extLst>
          </p:cNvPr>
          <p:cNvSpPr txBox="1"/>
          <p:nvPr/>
        </p:nvSpPr>
        <p:spPr>
          <a:xfrm>
            <a:off x="648585" y="265814"/>
            <a:ext cx="85485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, I am going to talk about this project state please.</a:t>
            </a:r>
          </a:p>
          <a:p>
            <a:r>
              <a:rPr lang="en-US" dirty="0"/>
              <a:t>I developed Communicating Program to a credit card reader 8 months ago</a:t>
            </a:r>
          </a:p>
          <a:p>
            <a:r>
              <a:rPr lang="en-US" dirty="0"/>
              <a:t>That time, I worked  hourly for 3 months so I completed this project</a:t>
            </a:r>
          </a:p>
          <a:p>
            <a:r>
              <a:rPr lang="en-US" dirty="0" err="1"/>
              <a:t>Protocal</a:t>
            </a:r>
            <a:r>
              <a:rPr lang="en-US" dirty="0"/>
              <a:t> is complex so I meet a lot of difficulty but I resolved these problems</a:t>
            </a:r>
          </a:p>
          <a:p>
            <a:r>
              <a:rPr lang="en-US" dirty="0"/>
              <a:t>I can show you that this program works correctly.</a:t>
            </a:r>
          </a:p>
          <a:p>
            <a:r>
              <a:rPr lang="en-US" dirty="0"/>
              <a:t>And I have to work on your computer remotely</a:t>
            </a:r>
          </a:p>
          <a:p>
            <a:r>
              <a:rPr lang="en-US" dirty="0"/>
              <a:t>My source project will be on your computer and I will debug and run on it</a:t>
            </a:r>
          </a:p>
          <a:p>
            <a:r>
              <a:rPr lang="en-US" dirty="0"/>
              <a:t>So I think such this.</a:t>
            </a:r>
          </a:p>
          <a:p>
            <a:r>
              <a:rPr lang="en-US" dirty="0"/>
              <a:t>Before main working, I will show you that my program works correctly with a credit card reader.</a:t>
            </a:r>
          </a:p>
          <a:p>
            <a:r>
              <a:rPr lang="en-US" dirty="0"/>
              <a:t>And You can confirm this.</a:t>
            </a:r>
          </a:p>
          <a:p>
            <a:r>
              <a:rPr lang="en-US" dirty="0"/>
              <a:t>At this state, I want to be payed 70% of total.</a:t>
            </a:r>
          </a:p>
          <a:p>
            <a:r>
              <a:rPr lang="en-US" dirty="0"/>
              <a:t>The reason is that communicating module is completed </a:t>
            </a:r>
            <a:r>
              <a:rPr lang="en-US" dirty="0" err="1"/>
              <a:t>aleady</a:t>
            </a:r>
            <a:r>
              <a:rPr lang="en-US" dirty="0"/>
              <a:t> and we have to make interface from your </a:t>
            </a:r>
            <a:r>
              <a:rPr lang="en-US" dirty="0" err="1"/>
              <a:t>.net</a:t>
            </a:r>
            <a:r>
              <a:rPr lang="en-US" dirty="0"/>
              <a:t> application to my module.</a:t>
            </a:r>
          </a:p>
          <a:p>
            <a:r>
              <a:rPr lang="en-US" dirty="0"/>
              <a:t>If there is my program, any developers can complete it.</a:t>
            </a:r>
          </a:p>
          <a:p>
            <a:r>
              <a:rPr lang="en-US" dirty="0"/>
              <a:t>So I think it’s same as 70% completed</a:t>
            </a:r>
          </a:p>
          <a:p>
            <a:r>
              <a:rPr lang="en-US" dirty="0"/>
              <a:t>I believe you understand for this please.</a:t>
            </a:r>
          </a:p>
          <a:p>
            <a:r>
              <a:rPr lang="en-US" dirty="0"/>
              <a:t>Next then, I can develop on your computer for extra part with your developer.</a:t>
            </a:r>
          </a:p>
          <a:p>
            <a:r>
              <a:rPr lang="en-US" dirty="0"/>
              <a:t>From that time, I want to work hourly for some days until finishing this project being payed 30%. </a:t>
            </a:r>
          </a:p>
          <a:p>
            <a:r>
              <a:rPr lang="en-US" dirty="0"/>
              <a:t>Please Let me know how about my opinion.</a:t>
            </a:r>
          </a:p>
          <a:p>
            <a:r>
              <a:rPr lang="en-US" dirty="0"/>
              <a:t>And let me know your good  idea please.</a:t>
            </a:r>
          </a:p>
        </p:txBody>
      </p:sp>
    </p:spTree>
    <p:extLst>
      <p:ext uri="{BB962C8B-B14F-4D97-AF65-F5344CB8AC3E}">
        <p14:creationId xmlns:p14="http://schemas.microsoft.com/office/powerpoint/2010/main" val="368155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A31570-3BA2-4182-9314-E3C6184F5136}"/>
              </a:ext>
            </a:extLst>
          </p:cNvPr>
          <p:cNvSpPr txBox="1"/>
          <p:nvPr/>
        </p:nvSpPr>
        <p:spPr>
          <a:xfrm>
            <a:off x="547577" y="515680"/>
            <a:ext cx="232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current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D201F7-059D-4902-98D5-12D360619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09" y="1139598"/>
            <a:ext cx="10313581" cy="55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2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22EA02-A098-464C-B24D-41055FC0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2" y="288628"/>
            <a:ext cx="8564525" cy="6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4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028ED3-0CFB-4046-9F31-5A0222BF2C4D}"/>
              </a:ext>
            </a:extLst>
          </p:cNvPr>
          <p:cNvSpPr txBox="1"/>
          <p:nvPr/>
        </p:nvSpPr>
        <p:spPr>
          <a:xfrm>
            <a:off x="754912" y="637953"/>
            <a:ext cx="90483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If you are sure for me and also I am sure, I want to chat easy way on skype .</a:t>
            </a:r>
          </a:p>
          <a:p>
            <a:r>
              <a:rPr lang="en-US" dirty="0"/>
              <a:t>Let me know your skype id please.</a:t>
            </a:r>
          </a:p>
          <a:p>
            <a:r>
              <a:rPr lang="en-US" dirty="0"/>
              <a:t>Now I am glad to meet good client as I wont.</a:t>
            </a:r>
          </a:p>
          <a:p>
            <a:r>
              <a:rPr lang="en-US" dirty="0"/>
              <a:t>I want upfront  if </a:t>
            </a:r>
            <a:r>
              <a:rPr lang="en-US"/>
              <a:t>you can </a:t>
            </a:r>
            <a:r>
              <a:rPr lang="en-US" dirty="0"/>
              <a:t>.</a:t>
            </a:r>
          </a:p>
          <a:p>
            <a:r>
              <a:rPr lang="en-US" dirty="0"/>
              <a:t>I will try offering excellent result.</a:t>
            </a:r>
          </a:p>
        </p:txBody>
      </p:sp>
    </p:spTree>
    <p:extLst>
      <p:ext uri="{BB962C8B-B14F-4D97-AF65-F5344CB8AC3E}">
        <p14:creationId xmlns:p14="http://schemas.microsoft.com/office/powerpoint/2010/main" val="2586618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TryTry</dc:creator>
  <cp:lastModifiedBy>TryTry</cp:lastModifiedBy>
  <cp:revision>9</cp:revision>
  <dcterms:created xsi:type="dcterms:W3CDTF">2020-10-26T20:49:33Z</dcterms:created>
  <dcterms:modified xsi:type="dcterms:W3CDTF">2020-10-26T23:48:28Z</dcterms:modified>
</cp:coreProperties>
</file>