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09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0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6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4791-598E-4A43-B4F3-55911D4A5F6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049D-F6B5-4307-B496-5F18CF97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A023FC-05FF-4B13-AC22-44F1A46DA0D9}"/>
              </a:ext>
            </a:extLst>
          </p:cNvPr>
          <p:cNvSpPr/>
          <p:nvPr/>
        </p:nvSpPr>
        <p:spPr>
          <a:xfrm>
            <a:off x="3011475" y="2967335"/>
            <a:ext cx="6169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Shortest Path</a:t>
            </a:r>
          </a:p>
        </p:txBody>
      </p:sp>
    </p:spTree>
    <p:extLst>
      <p:ext uri="{BB962C8B-B14F-4D97-AF65-F5344CB8AC3E}">
        <p14:creationId xmlns:p14="http://schemas.microsoft.com/office/powerpoint/2010/main" val="80872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CF9ED0-9691-4467-B60F-AE8C7D0BA5D7}"/>
              </a:ext>
            </a:extLst>
          </p:cNvPr>
          <p:cNvSpPr txBox="1"/>
          <p:nvPr/>
        </p:nvSpPr>
        <p:spPr>
          <a:xfrm>
            <a:off x="4774175" y="3153465"/>
            <a:ext cx="109623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@loopNumber2 &lt;= @site_count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@temp_site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@temp_site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#site_counter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site_path_index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@loopNumber2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 . . . . 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@loopNumber2 = @loopNumber2 +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F9F89-362B-438E-8CFA-AC68CB0B3D85}"/>
              </a:ext>
            </a:extLst>
          </p:cNvPr>
          <p:cNvSpPr/>
          <p:nvPr/>
        </p:nvSpPr>
        <p:spPr>
          <a:xfrm>
            <a:off x="366242" y="1120676"/>
            <a:ext cx="4875053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This is the part that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increases temporary </a:t>
            </a:r>
          </a:p>
          <a:p>
            <a:pPr algn="ctr"/>
            <a:r>
              <a:rPr lang="en-US" sz="3600" b="1" dirty="0" err="1">
                <a:ln/>
                <a:solidFill>
                  <a:schemeClr val="accent4"/>
                </a:solidFill>
              </a:rPr>
              <a:t>Sitenumbers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for loop.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1,2,3,4,5,6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1,2,3,4,6,1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1,2,3,5,6,2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1,2,3,5,6,3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. . .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14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5C35F-9A52-47D7-BDD2-F0272E5D38E4}"/>
              </a:ext>
            </a:extLst>
          </p:cNvPr>
          <p:cNvSpPr txBox="1"/>
          <p:nvPr/>
        </p:nvSpPr>
        <p:spPr>
          <a:xfrm>
            <a:off x="5821926" y="2903255"/>
            <a:ext cx="6098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@loopNumber2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#site_counter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 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 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@loopNumber2 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A5286-85FA-404B-BB4F-FB4B2B8795E8}"/>
              </a:ext>
            </a:extLst>
          </p:cNvPr>
          <p:cNvSpPr/>
          <p:nvPr/>
        </p:nvSpPr>
        <p:spPr>
          <a:xfrm>
            <a:off x="147910" y="2626256"/>
            <a:ext cx="513473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This is the part that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Skip if there are same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Sites in one path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818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DB7728-5D9E-4AF7-B28C-FC9848CA82F3}"/>
              </a:ext>
            </a:extLst>
          </p:cNvPr>
          <p:cNvSpPr txBox="1"/>
          <p:nvPr/>
        </p:nvSpPr>
        <p:spPr>
          <a:xfrm>
            <a:off x="5438467" y="3229751"/>
            <a:ext cx="9250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@loopNumber3 &lt;= @site_count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@end_site_num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#site_counter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site_path_index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@loopNumber3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. . 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@loopNumber3 = @loopNumber3 +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A0D04-B8A9-4D0E-B334-0606A7530E27}"/>
              </a:ext>
            </a:extLst>
          </p:cNvPr>
          <p:cNvSpPr/>
          <p:nvPr/>
        </p:nvSpPr>
        <p:spPr>
          <a:xfrm>
            <a:off x="558610" y="2009879"/>
            <a:ext cx="477246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This is the part that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Calculates distance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From start site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To end site with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One path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22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24DE8-16B6-49CA-954C-A8F986467DEC}"/>
              </a:ext>
            </a:extLst>
          </p:cNvPr>
          <p:cNvSpPr txBox="1"/>
          <p:nvPr/>
        </p:nvSpPr>
        <p:spPr>
          <a:xfrm>
            <a:off x="5526959" y="360857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#nodeestimate(paths,distance)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(@path_str,@distance_sum)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26A79-8481-4094-BB93-B6431F63239D}"/>
              </a:ext>
            </a:extLst>
          </p:cNvPr>
          <p:cNvSpPr/>
          <p:nvPr/>
        </p:nvSpPr>
        <p:spPr>
          <a:xfrm>
            <a:off x="900054" y="2009879"/>
            <a:ext cx="4089581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And It is saved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In #nodeestimate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Table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073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26A8B-11BA-4AA2-80CE-877EC7BDC3C8}"/>
              </a:ext>
            </a:extLst>
          </p:cNvPr>
          <p:cNvSpPr txBox="1"/>
          <p:nvPr/>
        </p:nvSpPr>
        <p:spPr>
          <a:xfrm>
            <a:off x="5010765" y="3429000"/>
            <a:ext cx="7363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distance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millisecond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@start_time,@end_time)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paths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#nodeestimate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distance =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(distance)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#nodeestimate);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577A9-0519-42F1-AD9D-590430D01ADB}"/>
              </a:ext>
            </a:extLst>
          </p:cNvPr>
          <p:cNvSpPr/>
          <p:nvPr/>
        </p:nvSpPr>
        <p:spPr>
          <a:xfrm>
            <a:off x="806246" y="995057"/>
            <a:ext cx="4698722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Finally, shortest path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Is selected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By MIN() function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In #nodeestimate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table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25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B3937-605B-4E44-B4B8-A42B74FC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0"/>
            <a:ext cx="9837174" cy="67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0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F59B1-D822-4AB0-9CE2-03A37C3D2447}"/>
              </a:ext>
            </a:extLst>
          </p:cNvPr>
          <p:cNvSpPr/>
          <p:nvPr/>
        </p:nvSpPr>
        <p:spPr>
          <a:xfrm>
            <a:off x="4189069" y="2967335"/>
            <a:ext cx="3813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17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3AB47-6C6D-4AA3-A060-35FE4F1A6992}"/>
              </a:ext>
            </a:extLst>
          </p:cNvPr>
          <p:cNvSpPr txBox="1"/>
          <p:nvPr/>
        </p:nvSpPr>
        <p:spPr>
          <a:xfrm>
            <a:off x="3791053" y="3429000"/>
            <a:ext cx="79095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nonclustered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3FBB2-BFC2-44CD-9E67-FE39EB42D513}"/>
              </a:ext>
            </a:extLst>
          </p:cNvPr>
          <p:cNvSpPr/>
          <p:nvPr/>
        </p:nvSpPr>
        <p:spPr>
          <a:xfrm>
            <a:off x="314331" y="1829532"/>
            <a:ext cx="64604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This is a table that save </a:t>
            </a:r>
          </a:p>
          <a:p>
            <a:pPr algn="ctr"/>
            <a:r>
              <a:rPr lang="en-US" sz="3600" b="1" cap="none" spc="0" dirty="0" err="1">
                <a:ln/>
                <a:solidFill>
                  <a:schemeClr val="accent4"/>
                </a:solidFill>
                <a:effectLst/>
              </a:rPr>
              <a:t>x,y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 coordinates of every site</a:t>
            </a:r>
          </a:p>
        </p:txBody>
      </p:sp>
    </p:spTree>
    <p:extLst>
      <p:ext uri="{BB962C8B-B14F-4D97-AF65-F5344CB8AC3E}">
        <p14:creationId xmlns:p14="http://schemas.microsoft.com/office/powerpoint/2010/main" val="51309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49766-A580-4190-9537-3B439A881E8B}"/>
              </a:ext>
            </a:extLst>
          </p:cNvPr>
          <p:cNvSpPr txBox="1"/>
          <p:nvPr/>
        </p:nvSpPr>
        <p:spPr>
          <a:xfrm>
            <a:off x="3259394" y="1908159"/>
            <a:ext cx="103976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GENERATE_N_FUMAR_SITES (@siteCount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'Original Position'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@siteNumber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@siteNumber &lt;= @siteCount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@siteNumber,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'Site 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@siteNumber),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@siteNumber = @siteNumber +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072F01-ED2E-4982-9B1D-8BCB59493A11}"/>
              </a:ext>
            </a:extLst>
          </p:cNvPr>
          <p:cNvSpPr/>
          <p:nvPr/>
        </p:nvSpPr>
        <p:spPr>
          <a:xfrm>
            <a:off x="1758117" y="516926"/>
            <a:ext cx="76434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This is a procedure that generate 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random numbers of site (easy)</a:t>
            </a:r>
          </a:p>
        </p:txBody>
      </p:sp>
    </p:spTree>
    <p:extLst>
      <p:ext uri="{BB962C8B-B14F-4D97-AF65-F5344CB8AC3E}">
        <p14:creationId xmlns:p14="http://schemas.microsoft.com/office/powerpoint/2010/main" val="24571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D6F52-348A-4FF8-A7C2-033A6988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" y="119573"/>
            <a:ext cx="9070258" cy="66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819EA7-4E40-4A77-BB0F-3DB6F52DC231}"/>
              </a:ext>
            </a:extLst>
          </p:cNvPr>
          <p:cNvSpPr txBox="1"/>
          <p:nvPr/>
        </p:nvSpPr>
        <p:spPr>
          <a:xfrm>
            <a:off x="4435577" y="2828323"/>
            <a:ext cx="86904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view FUMAR_PATHS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StartSite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EndSite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Distance)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a.SiteNumber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StartSite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 start site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b.SiteNumber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EndSite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end site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a.XCoordinate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b.XCoordinate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a.XCoordinate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b.XCoordinate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a.YCoordinate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b.YCoordinate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a.YCoordinate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b.YCoordinate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Distance 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  formula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 a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 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 b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b.SiteNumber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&lt;&gt;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a.SiteNumber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  between two points each other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22FC7-CBAD-49D2-BCE0-C5BB10FF6FD4}"/>
              </a:ext>
            </a:extLst>
          </p:cNvPr>
          <p:cNvSpPr/>
          <p:nvPr/>
        </p:nvSpPr>
        <p:spPr>
          <a:xfrm>
            <a:off x="3300579" y="487430"/>
            <a:ext cx="635783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This is a View tha</a:t>
            </a:r>
            <a:r>
              <a:rPr lang="en-US" sz="3600" b="1" dirty="0">
                <a:ln/>
                <a:solidFill>
                  <a:schemeClr val="accent4"/>
                </a:solidFill>
              </a:rPr>
              <a:t>t shows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distance between two sites.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I used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SQRT() function </a:t>
            </a: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69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FAB44-D19E-4769-9C75-77CA99A6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2" y="-1"/>
            <a:ext cx="9813512" cy="68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90BCA7-4074-4DC3-9B18-A3E1393D90C2}"/>
              </a:ext>
            </a:extLst>
          </p:cNvPr>
          <p:cNvSpPr/>
          <p:nvPr/>
        </p:nvSpPr>
        <p:spPr>
          <a:xfrm>
            <a:off x="354772" y="325197"/>
            <a:ext cx="69990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GET_SHORTEST_N_FUMAR_PATH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procedure</a:t>
            </a: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4207D-15D9-46BF-9A34-FE12B1C9823F}"/>
              </a:ext>
            </a:extLst>
          </p:cNvPr>
          <p:cNvSpPr txBox="1"/>
          <p:nvPr/>
        </p:nvSpPr>
        <p:spPr>
          <a:xfrm>
            <a:off x="5738770" y="1671509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#site_counter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site_path_index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#nodeestimate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paths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distance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27005-DBD4-4813-B814-6AA216D8C040}"/>
              </a:ext>
            </a:extLst>
          </p:cNvPr>
          <p:cNvSpPr/>
          <p:nvPr/>
        </p:nvSpPr>
        <p:spPr>
          <a:xfrm>
            <a:off x="710234" y="2109020"/>
            <a:ext cx="4673074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In t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his part,</a:t>
            </a:r>
          </a:p>
          <a:p>
            <a:pPr algn="ctr"/>
            <a:r>
              <a:rPr lang="en-US" sz="3600" b="1" dirty="0" err="1">
                <a:ln/>
                <a:solidFill>
                  <a:schemeClr val="accent4"/>
                </a:solidFill>
              </a:rPr>
              <a:t>Temperative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tables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are created.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This tables are used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for saving </a:t>
            </a:r>
          </a:p>
          <a:p>
            <a:pPr algn="ctr"/>
            <a:r>
              <a:rPr lang="en-US" sz="3600" b="1" dirty="0" err="1">
                <a:ln/>
                <a:solidFill>
                  <a:schemeClr val="accent4"/>
                </a:solidFill>
              </a:rPr>
              <a:t>Temperative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data</a:t>
            </a: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47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A82B9-F198-4614-82CF-EB4FC6EDCF2D}"/>
              </a:ext>
            </a:extLst>
          </p:cNvPr>
          <p:cNvSpPr txBox="1"/>
          <p:nvPr/>
        </p:nvSpPr>
        <p:spPr>
          <a:xfrm>
            <a:off x="5364726" y="3101425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@site_count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FUMAR_SITES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 &lt;= @site_count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#site_counter(site_path_index,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site_number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(@loopNumber,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@loopNumber = @loopNumber +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679D1-C0FC-496E-BDE8-8622AD14B293}"/>
              </a:ext>
            </a:extLst>
          </p:cNvPr>
          <p:cNvSpPr/>
          <p:nvPr/>
        </p:nvSpPr>
        <p:spPr>
          <a:xfrm>
            <a:off x="242811" y="1120676"/>
            <a:ext cx="5121915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This is the part that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Generates temporary </a:t>
            </a:r>
          </a:p>
          <a:p>
            <a:pPr algn="ctr"/>
            <a:r>
              <a:rPr lang="en-US" sz="3600" b="1" dirty="0" err="1">
                <a:ln/>
                <a:solidFill>
                  <a:schemeClr val="accent4"/>
                </a:solidFill>
              </a:rPr>
              <a:t>Sitenumbers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for loop.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1,2,3,4,5,6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1,2,3,4,6,5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1,2,3,5,4,6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1,2,3,5,6,4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. . .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785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E60DC-02AF-411D-A418-54699C6B2C7D}"/>
              </a:ext>
            </a:extLst>
          </p:cNvPr>
          <p:cNvSpPr txBox="1"/>
          <p:nvPr/>
        </p:nvSpPr>
        <p:spPr>
          <a:xfrm>
            <a:off x="5615448" y="4004188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@site_count * @site_count &gt; @loopNumber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. . . . . .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4F515-0FBA-443C-96EB-7219AB465880}"/>
              </a:ext>
            </a:extLst>
          </p:cNvPr>
          <p:cNvSpPr/>
          <p:nvPr/>
        </p:nvSpPr>
        <p:spPr>
          <a:xfrm>
            <a:off x="292180" y="1742030"/>
            <a:ext cx="4846198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This is the part that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Calculates distances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Of all possible paths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And save into 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#nodeestimate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table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</a:endParaRPr>
          </a:p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00528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1072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TryTry</dc:creator>
  <cp:lastModifiedBy>TryTry</cp:lastModifiedBy>
  <cp:revision>12</cp:revision>
  <dcterms:created xsi:type="dcterms:W3CDTF">2020-11-04T23:44:30Z</dcterms:created>
  <dcterms:modified xsi:type="dcterms:W3CDTF">2020-11-05T01:13:06Z</dcterms:modified>
</cp:coreProperties>
</file>