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5" d="100"/>
          <a:sy n="105" d="100"/>
        </p:scale>
        <p:origin x="7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3D35-DCA3-49CC-BEC6-97EEDE3F97E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4D20-6188-4923-919E-FDFB18EEB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12F732-B1F3-454D-9F99-49D935096EE0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997B-DBD4-4AB6-AD7C-B6EE60233176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150-9E66-43C9-AD13-F8C4B30E6F2A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79F2-4132-4FAF-9937-ACD99C4040C6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BE6431-B5DE-48D0-84E9-BADF0F4EDC6F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DEE5-C3EE-4D1C-BA6C-0982A4F43571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34E1-D48C-4BA6-8763-3C464A87C103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4A3A-C529-4529-9EC2-2D72F02401BE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216F-29C6-4860-84DE-6EF9513447E3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FDEA-CB40-48D5-929A-B660892142D8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D040-FA05-4590-B85F-B165907459ED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119D7A-E6D8-47C7-9E09-C1DE286890BC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CSC 361 Artificial Intelligence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11E24-C6E3-414B-86D5-4A5F8DABB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Question1. – 1.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1E24-C6E3-414B-86D5-4A5F8DABB3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5D6A7B-EBC3-42FC-BE2C-2A3B886583E9}"/>
              </a:ext>
            </a:extLst>
          </p:cNvPr>
          <p:cNvSpPr/>
          <p:nvPr/>
        </p:nvSpPr>
        <p:spPr>
          <a:xfrm>
            <a:off x="519352" y="1486592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F11B62-945E-4622-B4CD-DA3B900D17AB}"/>
              </a:ext>
            </a:extLst>
          </p:cNvPr>
          <p:cNvSpPr/>
          <p:nvPr/>
        </p:nvSpPr>
        <p:spPr>
          <a:xfrm>
            <a:off x="2010486" y="1317970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16A0DE-8321-43BB-A889-106FDF3379DB}"/>
              </a:ext>
            </a:extLst>
          </p:cNvPr>
          <p:cNvSpPr/>
          <p:nvPr/>
        </p:nvSpPr>
        <p:spPr>
          <a:xfrm>
            <a:off x="457200" y="2530475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68F1-45E4-4667-A7F1-6ED5CFC54493}"/>
              </a:ext>
            </a:extLst>
          </p:cNvPr>
          <p:cNvSpPr/>
          <p:nvPr/>
        </p:nvSpPr>
        <p:spPr>
          <a:xfrm>
            <a:off x="2864060" y="2154567"/>
            <a:ext cx="76504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A2DCBD-9483-4339-A047-1251BB5A3244}"/>
              </a:ext>
            </a:extLst>
          </p:cNvPr>
          <p:cNvSpPr/>
          <p:nvPr/>
        </p:nvSpPr>
        <p:spPr>
          <a:xfrm>
            <a:off x="1222247" y="3239190"/>
            <a:ext cx="788239" cy="554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2411A1-6B56-453E-B68A-EC59F82F6AAD}"/>
              </a:ext>
            </a:extLst>
          </p:cNvPr>
          <p:cNvSpPr/>
          <p:nvPr/>
        </p:nvSpPr>
        <p:spPr>
          <a:xfrm>
            <a:off x="2504528" y="3129637"/>
            <a:ext cx="78823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33D19E-D04A-4CF1-B403-B1F5C0C2AC4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284400" y="1753292"/>
            <a:ext cx="1579660" cy="66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8D79D-396F-4C87-B125-4A03A72E680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94244" y="1903743"/>
            <a:ext cx="1510284" cy="14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0EA16-A14B-47C1-83DE-1A06C8A4D09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2663495" y="1773255"/>
            <a:ext cx="583089" cy="38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DEC15-5C4A-426E-B41C-4BEB02BAEA80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>
            <a:off x="1172361" y="1564707"/>
            <a:ext cx="838125" cy="1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877CE4-BB62-4168-9542-1786D5175C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9724" y="1958974"/>
            <a:ext cx="0" cy="57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C38BBF-2BE1-41A6-A447-47E7E272E75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13339" y="3063875"/>
            <a:ext cx="424343" cy="25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F56A38-B59B-4B35-8B63-3CC6A5E5D16B}"/>
              </a:ext>
            </a:extLst>
          </p:cNvPr>
          <p:cNvCxnSpPr>
            <a:cxnSpLocks/>
            <a:stCxn id="12" idx="5"/>
            <a:endCxn id="13" idx="3"/>
          </p:cNvCxnSpPr>
          <p:nvPr/>
        </p:nvCxnSpPr>
        <p:spPr>
          <a:xfrm flipV="1">
            <a:off x="1895051" y="3584922"/>
            <a:ext cx="724912" cy="12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2DDE0E-6FB2-4486-A21F-ABB545CF3F1E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3177332" y="2687967"/>
            <a:ext cx="69252" cy="5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D34FDD1-635D-4FF2-9C95-C6692145AD58}"/>
              </a:ext>
            </a:extLst>
          </p:cNvPr>
          <p:cNvSpPr/>
          <p:nvPr/>
        </p:nvSpPr>
        <p:spPr>
          <a:xfrm>
            <a:off x="6553200" y="1386183"/>
            <a:ext cx="78823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8AFDD5-487C-40F1-A697-90E5CDC64795}"/>
              </a:ext>
            </a:extLst>
          </p:cNvPr>
          <p:cNvSpPr/>
          <p:nvPr/>
        </p:nvSpPr>
        <p:spPr>
          <a:xfrm>
            <a:off x="4927324" y="2154153"/>
            <a:ext cx="76504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402C25-8396-4736-BBE0-ABD2A567BBB5}"/>
              </a:ext>
            </a:extLst>
          </p:cNvPr>
          <p:cNvSpPr/>
          <p:nvPr/>
        </p:nvSpPr>
        <p:spPr>
          <a:xfrm>
            <a:off x="6403848" y="2154567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990FC9-692F-437F-A317-A58C59C0F6A7}"/>
              </a:ext>
            </a:extLst>
          </p:cNvPr>
          <p:cNvSpPr/>
          <p:nvPr/>
        </p:nvSpPr>
        <p:spPr>
          <a:xfrm>
            <a:off x="7755636" y="2154153"/>
            <a:ext cx="788239" cy="554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16EED0-C0FA-47CE-B117-7AFDDA5F6C4B}"/>
              </a:ext>
            </a:extLst>
          </p:cNvPr>
          <p:cNvSpPr/>
          <p:nvPr/>
        </p:nvSpPr>
        <p:spPr>
          <a:xfrm>
            <a:off x="3961604" y="2991609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6F02B81-A13D-4F1F-BB21-415ACF346634}"/>
              </a:ext>
            </a:extLst>
          </p:cNvPr>
          <p:cNvSpPr/>
          <p:nvPr/>
        </p:nvSpPr>
        <p:spPr>
          <a:xfrm>
            <a:off x="5638800" y="3051522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5FD44FC-2B1A-4DE2-A2E1-19CE34B42B5F}"/>
              </a:ext>
            </a:extLst>
          </p:cNvPr>
          <p:cNvSpPr/>
          <p:nvPr/>
        </p:nvSpPr>
        <p:spPr>
          <a:xfrm>
            <a:off x="3246584" y="3903334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FB7847-ADF4-4E5F-88D9-895AEAE85EF8}"/>
              </a:ext>
            </a:extLst>
          </p:cNvPr>
          <p:cNvSpPr/>
          <p:nvPr/>
        </p:nvSpPr>
        <p:spPr>
          <a:xfrm>
            <a:off x="2527719" y="4610445"/>
            <a:ext cx="76504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865F59-F6A8-435A-BE9D-3D93E1A61F73}"/>
              </a:ext>
            </a:extLst>
          </p:cNvPr>
          <p:cNvSpPr/>
          <p:nvPr/>
        </p:nvSpPr>
        <p:spPr>
          <a:xfrm>
            <a:off x="1752272" y="5403627"/>
            <a:ext cx="788239" cy="554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EC6DEA-4AE6-467D-9122-075C380285A2}"/>
              </a:ext>
            </a:extLst>
          </p:cNvPr>
          <p:cNvCxnSpPr>
            <a:cxnSpLocks/>
            <a:stCxn id="48" idx="3"/>
            <a:endCxn id="53" idx="7"/>
          </p:cNvCxnSpPr>
          <p:nvPr/>
        </p:nvCxnSpPr>
        <p:spPr>
          <a:xfrm flipH="1">
            <a:off x="5580332" y="1841468"/>
            <a:ext cx="1088303" cy="3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7C1A84-3E9B-483F-A643-3238478FB1A8}"/>
              </a:ext>
            </a:extLst>
          </p:cNvPr>
          <p:cNvCxnSpPr>
            <a:cxnSpLocks/>
            <a:stCxn id="53" idx="3"/>
            <a:endCxn id="62" idx="7"/>
          </p:cNvCxnSpPr>
          <p:nvPr/>
        </p:nvCxnSpPr>
        <p:spPr>
          <a:xfrm flipH="1">
            <a:off x="4614613" y="2609438"/>
            <a:ext cx="424750" cy="46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2136DA-510B-41AF-A4FC-9246E78474C4}"/>
              </a:ext>
            </a:extLst>
          </p:cNvPr>
          <p:cNvCxnSpPr>
            <a:cxnSpLocks/>
            <a:stCxn id="62" idx="4"/>
            <a:endCxn id="70" idx="7"/>
          </p:cNvCxnSpPr>
          <p:nvPr/>
        </p:nvCxnSpPr>
        <p:spPr>
          <a:xfrm flipH="1">
            <a:off x="3899593" y="3525009"/>
            <a:ext cx="444535" cy="45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5BB858-026A-4B59-9AD1-337602BFC372}"/>
              </a:ext>
            </a:extLst>
          </p:cNvPr>
          <p:cNvCxnSpPr>
            <a:cxnSpLocks/>
            <a:stCxn id="70" idx="4"/>
            <a:endCxn id="72" idx="6"/>
          </p:cNvCxnSpPr>
          <p:nvPr/>
        </p:nvCxnSpPr>
        <p:spPr>
          <a:xfrm flipH="1">
            <a:off x="3292767" y="4436734"/>
            <a:ext cx="336341" cy="440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FC8DB0-E9D4-4534-9D51-F0B02DF0A722}"/>
              </a:ext>
            </a:extLst>
          </p:cNvPr>
          <p:cNvCxnSpPr>
            <a:cxnSpLocks/>
            <a:stCxn id="72" idx="4"/>
            <a:endCxn id="74" idx="6"/>
          </p:cNvCxnSpPr>
          <p:nvPr/>
        </p:nvCxnSpPr>
        <p:spPr>
          <a:xfrm flipH="1">
            <a:off x="2540511" y="5143845"/>
            <a:ext cx="369732" cy="53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6B39DF-76B6-49F7-84B8-88D8A04794AE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 flipH="1">
            <a:off x="6786372" y="1919583"/>
            <a:ext cx="160948" cy="23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CD2F15-20CB-44E3-AE27-073CAFEA12E2}"/>
              </a:ext>
            </a:extLst>
          </p:cNvPr>
          <p:cNvCxnSpPr>
            <a:cxnSpLocks/>
            <a:stCxn id="48" idx="5"/>
            <a:endCxn id="59" idx="1"/>
          </p:cNvCxnSpPr>
          <p:nvPr/>
        </p:nvCxnSpPr>
        <p:spPr>
          <a:xfrm>
            <a:off x="7226004" y="1841468"/>
            <a:ext cx="645067" cy="39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EFA0E6-CCED-4E21-A54A-D1E6096E7A6F}"/>
              </a:ext>
            </a:extLst>
          </p:cNvPr>
          <p:cNvCxnSpPr>
            <a:cxnSpLocks/>
            <a:stCxn id="53" idx="5"/>
            <a:endCxn id="65" idx="0"/>
          </p:cNvCxnSpPr>
          <p:nvPr/>
        </p:nvCxnSpPr>
        <p:spPr>
          <a:xfrm>
            <a:off x="5580332" y="2609438"/>
            <a:ext cx="440992" cy="44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8AE7B03-5160-4EEF-9619-FD1B92893DAB}"/>
              </a:ext>
            </a:extLst>
          </p:cNvPr>
          <p:cNvSpPr/>
          <p:nvPr/>
        </p:nvSpPr>
        <p:spPr>
          <a:xfrm>
            <a:off x="5514894" y="4792177"/>
            <a:ext cx="2580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Depth: 6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2DE4A07-DCA6-4EFB-9F70-53D090344DC5}"/>
              </a:ext>
            </a:extLst>
          </p:cNvPr>
          <p:cNvSpPr/>
          <p:nvPr/>
        </p:nvSpPr>
        <p:spPr>
          <a:xfrm>
            <a:off x="7277389" y="830348"/>
            <a:ext cx="1453674" cy="482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993487-3391-4805-BDE9-C3D4923FC765}"/>
              </a:ext>
            </a:extLst>
          </p:cNvPr>
          <p:cNvCxnSpPr>
            <a:cxnSpLocks/>
            <a:stCxn id="104" idx="3"/>
            <a:endCxn id="48" idx="7"/>
          </p:cNvCxnSpPr>
          <p:nvPr/>
        </p:nvCxnSpPr>
        <p:spPr>
          <a:xfrm flipH="1">
            <a:off x="7226004" y="1241763"/>
            <a:ext cx="264271" cy="2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Question1. – 2.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59B65-736D-4123-9DFE-139B1D6B6CD1}"/>
              </a:ext>
            </a:extLst>
          </p:cNvPr>
          <p:cNvGrpSpPr/>
          <p:nvPr/>
        </p:nvGrpSpPr>
        <p:grpSpPr>
          <a:xfrm>
            <a:off x="457201" y="1317969"/>
            <a:ext cx="2725272" cy="1895201"/>
            <a:chOff x="457200" y="1317969"/>
            <a:chExt cx="3156217" cy="25497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5D6A7B-EBC3-42FC-BE2C-2A3B886583E9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F11B62-945E-4622-B4CD-DA3B900D17AB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16A0DE-8321-43BB-A889-106FDF3379DB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C468F1-45E4-4667-A7F1-6ED5CFC54493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A2DCBD-9483-4339-A047-1251BB5A3244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2411A1-6B56-453E-B68A-EC59F82F6AAD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33D19E-D04A-4CF1-B403-B1F5C0C2AC44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58D79D-396F-4C87-B125-4A03A72E680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90EA16-A14B-47C1-83DE-1A06C8A4D09D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FDEC15-5C4A-426E-B41C-4BEB02BAEA80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877CE4-BB62-4168-9542-1786D5175CF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C38BBF-2BE1-41A6-A447-47E7E272E75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F56A38-B59B-4B35-8B63-3CC6A5E5D16B}"/>
                </a:ext>
              </a:extLst>
            </p:cNvPr>
            <p:cNvCxnSpPr>
              <a:cxnSpLocks/>
              <a:stCxn id="12" idx="5"/>
              <a:endCxn id="13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2DDE0E-6FB2-4486-A21F-ABB545CF3F1E}"/>
                </a:ext>
              </a:extLst>
            </p:cNvPr>
            <p:cNvCxnSpPr>
              <a:cxnSpLocks/>
              <a:stCxn id="13" idx="7"/>
              <a:endCxn id="11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6C3279-77BD-401F-BFB8-44835B1FACE9}"/>
              </a:ext>
            </a:extLst>
          </p:cNvPr>
          <p:cNvGrpSpPr/>
          <p:nvPr/>
        </p:nvGrpSpPr>
        <p:grpSpPr>
          <a:xfrm>
            <a:off x="4953001" y="1199899"/>
            <a:ext cx="2678264" cy="2013271"/>
            <a:chOff x="457200" y="1317969"/>
            <a:chExt cx="3156217" cy="254977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4C2330-45FE-4196-A2B1-943133D813FA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0BA732-8897-474B-9862-70AAEA084A4C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6CC763-4F72-4B04-8EAA-F2F67D56FE65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F200830-E587-4697-BB7B-F1CAADEAE82A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F7637CC-8A70-4884-818F-E29884391899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FAF59C7-CD2D-48F2-BB24-13754EA5DFC6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D3E7EC-CCA2-4B6C-8B09-9FDFE68B2707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7A3CE8-30E9-4FAD-B65E-20572C2B01DB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3D19CA-8ED1-4B99-A87C-4B0CCBF8C40F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F8FF9B-9A8C-4B51-91F6-276E0B832876}"/>
                </a:ext>
              </a:extLst>
            </p:cNvPr>
            <p:cNvCxnSpPr>
              <a:cxnSpLocks/>
              <a:stCxn id="39" idx="7"/>
              <a:endCxn id="40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956FE7-DA53-4299-BB21-1794F9BE925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78B372-0BA0-470F-A8AE-775E6E3FA31F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62ACD3-EA0C-4DCE-835E-7730615265C2}"/>
                </a:ext>
              </a:extLst>
            </p:cNvPr>
            <p:cNvCxnSpPr>
              <a:cxnSpLocks/>
              <a:stCxn id="43" idx="5"/>
              <a:endCxn id="44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8C7C9B-E322-462C-ABFB-E15B1EBF92B4}"/>
                </a:ext>
              </a:extLst>
            </p:cNvPr>
            <p:cNvCxnSpPr>
              <a:cxnSpLocks/>
              <a:stCxn id="44" idx="7"/>
              <a:endCxn id="42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ABDA6F-736E-4FC9-A4C0-8C55EFC1DACE}"/>
              </a:ext>
            </a:extLst>
          </p:cNvPr>
          <p:cNvGrpSpPr/>
          <p:nvPr/>
        </p:nvGrpSpPr>
        <p:grpSpPr>
          <a:xfrm>
            <a:off x="1063151" y="3850167"/>
            <a:ext cx="2678264" cy="2013271"/>
            <a:chOff x="457200" y="1317969"/>
            <a:chExt cx="3156217" cy="25497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581B10-2279-4889-B8A4-B589035FBDE3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3AE26-B91B-481A-AF9C-D470185F5F32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221CD3-EE0F-4783-A394-3488920A827A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4A3311-8E90-48F4-B259-D918DA9CFFA8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455FDD-CFD3-40FC-986A-F4872FAF7A0B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30AEF8E-3706-4AC9-BD37-02AE6DCD0F7F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9B516F-0687-4D81-B8B0-549A0DA26A90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0D3C81-00FE-4667-8CC1-5661282ECAA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2EC3DE-2C6B-4DD4-B904-5D2327968BB8}"/>
                </a:ext>
              </a:extLst>
            </p:cNvPr>
            <p:cNvCxnSpPr>
              <a:cxnSpLocks/>
              <a:stCxn id="58" idx="5"/>
              <a:endCxn id="61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44F36A8-6279-4055-AA3A-758185DA79C8}"/>
                </a:ext>
              </a:extLst>
            </p:cNvPr>
            <p:cNvCxnSpPr>
              <a:cxnSpLocks/>
              <a:stCxn id="56" idx="7"/>
              <a:endCxn id="58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089ECA-3215-4F0C-A7EB-6A87C05A270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B04215-560A-4F42-8793-7D7D1E03F483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6B4A75-8DFA-4679-AC77-73A345C8E050}"/>
                </a:ext>
              </a:extLst>
            </p:cNvPr>
            <p:cNvCxnSpPr>
              <a:cxnSpLocks/>
              <a:stCxn id="63" idx="5"/>
              <a:endCxn id="64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08D5EC2-E1C4-4F3A-85D4-F3D0BDAF49D1}"/>
                </a:ext>
              </a:extLst>
            </p:cNvPr>
            <p:cNvCxnSpPr>
              <a:cxnSpLocks/>
              <a:stCxn id="64" idx="7"/>
              <a:endCxn id="61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0FB4AA-ED64-446B-A8CD-7EF58DF478FA}"/>
              </a:ext>
            </a:extLst>
          </p:cNvPr>
          <p:cNvCxnSpPr/>
          <p:nvPr/>
        </p:nvCxnSpPr>
        <p:spPr>
          <a:xfrm>
            <a:off x="3505200" y="209898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012619B-10D6-4016-B971-80FDD661ECE0}"/>
              </a:ext>
            </a:extLst>
          </p:cNvPr>
          <p:cNvCxnSpPr>
            <a:cxnSpLocks/>
          </p:cNvCxnSpPr>
          <p:nvPr/>
        </p:nvCxnSpPr>
        <p:spPr>
          <a:xfrm flipH="1">
            <a:off x="3445580" y="2889078"/>
            <a:ext cx="1560162" cy="133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111E7A-B23D-4544-8767-3EBFD58926DF}"/>
              </a:ext>
            </a:extLst>
          </p:cNvPr>
          <p:cNvCxnSpPr>
            <a:cxnSpLocks/>
          </p:cNvCxnSpPr>
          <p:nvPr/>
        </p:nvCxnSpPr>
        <p:spPr>
          <a:xfrm>
            <a:off x="3804480" y="5105184"/>
            <a:ext cx="123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E3DD45-97FA-4F68-A7A3-622F70C13B2D}"/>
              </a:ext>
            </a:extLst>
          </p:cNvPr>
          <p:cNvGrpSpPr/>
          <p:nvPr/>
        </p:nvGrpSpPr>
        <p:grpSpPr>
          <a:xfrm>
            <a:off x="5528608" y="3907790"/>
            <a:ext cx="2678264" cy="2013271"/>
            <a:chOff x="457200" y="1317969"/>
            <a:chExt cx="3156217" cy="254977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80D1C29-6681-42F7-8E82-5E87B203D979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565488F-3A4A-426D-823F-D82B456BF9A4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29A83D4-2A33-45AB-9D46-720089EF2BD2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9A78D94-E00D-405C-A2C0-F0442551DB42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7EF483D-E506-481B-9B5C-583B5004937B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F8B8CBA-4A34-4890-BC2F-A4FCD2BD53F5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57B4DCD-8E82-4ADC-A186-A63B9D8FDAD7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BA547C8-A2EE-49F1-AF35-E476F9867CB9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ACD7467-0EF6-4B49-BECF-6BFE32E7E4DB}"/>
                </a:ext>
              </a:extLst>
            </p:cNvPr>
            <p:cNvCxnSpPr>
              <a:cxnSpLocks/>
              <a:stCxn id="105" idx="5"/>
              <a:endCxn id="107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D49FA0-CE2D-400C-BB04-10E984136235}"/>
                </a:ext>
              </a:extLst>
            </p:cNvPr>
            <p:cNvCxnSpPr>
              <a:cxnSpLocks/>
              <a:stCxn id="104" idx="7"/>
              <a:endCxn id="105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5D8B89B-5E04-4D56-8CBA-99957AA94E2D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2BB865-4BCB-4C7B-AA6A-B363B40CC665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9C099E-3054-413B-A364-12BBDAA0F74D}"/>
                </a:ext>
              </a:extLst>
            </p:cNvPr>
            <p:cNvCxnSpPr>
              <a:cxnSpLocks/>
              <a:stCxn id="108" idx="5"/>
              <a:endCxn id="109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7F69AC8-E07C-4B3D-A2CA-F600DB1CA743}"/>
                </a:ext>
              </a:extLst>
            </p:cNvPr>
            <p:cNvCxnSpPr>
              <a:cxnSpLocks/>
              <a:stCxn id="109" idx="7"/>
              <a:endCxn id="107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7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453F86-7588-4C17-A1B9-75A1C8AEA63E}"/>
              </a:ext>
            </a:extLst>
          </p:cNvPr>
          <p:cNvGrpSpPr/>
          <p:nvPr/>
        </p:nvGrpSpPr>
        <p:grpSpPr>
          <a:xfrm>
            <a:off x="381000" y="1415729"/>
            <a:ext cx="2678264" cy="2013271"/>
            <a:chOff x="457200" y="1317969"/>
            <a:chExt cx="3156217" cy="25497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7E29C-3400-4B6C-B9E2-B171D23AB14D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690246-7515-4331-9740-7866F9F633D1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331F41-DB25-4494-930A-57F0514A9B61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33E06A-B8DA-422D-AA78-B1EEBC2AA23B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2C2DA-0DB6-48D6-9187-86982750F6E4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DA28C2-4DA0-4E37-925A-D9C622989320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415E4A-3DC3-4673-BD79-2D8520BAE4E2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D0D5C-6E62-4253-BB67-3EEB85590543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C09523-A125-4712-AB6F-132DB049E947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CF70BC-4811-49CE-A867-9A1E10C83FEB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2E57DC-AE20-4BF6-817D-03B6C720A21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3CE99F-01C9-4A62-8002-DC5C2003B6C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5BA51B-C9B9-4E4C-9282-D6C467F8ED1B}"/>
                </a:ext>
              </a:extLst>
            </p:cNvPr>
            <p:cNvCxnSpPr>
              <a:cxnSpLocks/>
              <a:stCxn id="11" idx="5"/>
              <a:endCxn id="12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FD6863-7AEE-4C35-A69E-DB1DBB1720E0}"/>
                </a:ext>
              </a:extLst>
            </p:cNvPr>
            <p:cNvCxnSpPr>
              <a:cxnSpLocks/>
              <a:stCxn id="12" idx="7"/>
              <a:endCxn id="10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3FDE71-4C13-4FAF-A2E3-AA82D574B351}"/>
              </a:ext>
            </a:extLst>
          </p:cNvPr>
          <p:cNvGrpSpPr/>
          <p:nvPr/>
        </p:nvGrpSpPr>
        <p:grpSpPr>
          <a:xfrm>
            <a:off x="5181600" y="1524000"/>
            <a:ext cx="2678264" cy="2013271"/>
            <a:chOff x="457200" y="1317969"/>
            <a:chExt cx="3156217" cy="25497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66990E-C8A7-4CB7-803E-BA3658F81ED3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8EE55F-8AE9-4953-9BED-1757E0F124D8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D19F72-B197-4EA1-81E3-D1C32461C0FB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7831D8-EFFA-4B74-9089-45E0BF26D0BC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798603-CB49-453C-8D59-EF6FFB25547F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03A659-C03C-47BA-BE20-382C91FA27F7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2B7109-D661-49E2-B888-A614217083EE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05011-4519-45CF-88E2-0CD52DBAAE0C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1BA614-42CE-4B5D-9D0E-92FD05206F01}"/>
                </a:ext>
              </a:extLst>
            </p:cNvPr>
            <p:cNvCxnSpPr>
              <a:cxnSpLocks/>
              <a:stCxn id="23" idx="5"/>
              <a:endCxn id="25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CE6F4-3B68-4429-BF08-CE1BCB5D0186}"/>
                </a:ext>
              </a:extLst>
            </p:cNvPr>
            <p:cNvCxnSpPr>
              <a:cxnSpLocks/>
              <a:stCxn id="22" idx="7"/>
              <a:endCxn id="23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0C49FF-5B4F-48E6-916A-5694295F28B2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043946-4BA2-4E5A-A856-61731AFC15A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E62E987-B71A-49E6-A993-78841673B18D}"/>
                </a:ext>
              </a:extLst>
            </p:cNvPr>
            <p:cNvCxnSpPr>
              <a:cxnSpLocks/>
              <a:stCxn id="26" idx="5"/>
              <a:endCxn id="27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134D96-D6F3-4988-BD23-1BE1A0E14044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DB20F7-2A31-483D-A625-4EA747B06AA3}"/>
              </a:ext>
            </a:extLst>
          </p:cNvPr>
          <p:cNvGrpSpPr/>
          <p:nvPr/>
        </p:nvGrpSpPr>
        <p:grpSpPr>
          <a:xfrm>
            <a:off x="1106742" y="4046885"/>
            <a:ext cx="2678264" cy="2013271"/>
            <a:chOff x="457200" y="1317969"/>
            <a:chExt cx="3156217" cy="25497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3856DE-D459-4CB0-BFDB-374F95F161B8}"/>
                </a:ext>
              </a:extLst>
            </p:cNvPr>
            <p:cNvSpPr/>
            <p:nvPr/>
          </p:nvSpPr>
          <p:spPr>
            <a:xfrm>
              <a:off x="519352" y="1486591"/>
              <a:ext cx="749357" cy="604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926FC5-D2A1-4D80-A7EC-DC4A46E5BB2A}"/>
                </a:ext>
              </a:extLst>
            </p:cNvPr>
            <p:cNvSpPr/>
            <p:nvPr/>
          </p:nvSpPr>
          <p:spPr>
            <a:xfrm>
              <a:off x="2010486" y="1317969"/>
              <a:ext cx="749357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V3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3BC13E-7020-4A13-9111-95D8D61440C4}"/>
                </a:ext>
              </a:extLst>
            </p:cNvPr>
            <p:cNvSpPr/>
            <p:nvPr/>
          </p:nvSpPr>
          <p:spPr>
            <a:xfrm>
              <a:off x="457200" y="2530474"/>
              <a:ext cx="749357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2ECB603-56D5-486C-8536-2ACBABCB024D}"/>
                </a:ext>
              </a:extLst>
            </p:cNvPr>
            <p:cNvSpPr/>
            <p:nvPr/>
          </p:nvSpPr>
          <p:spPr>
            <a:xfrm>
              <a:off x="2864061" y="2154566"/>
              <a:ext cx="749356" cy="60416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A3CC370-BD1E-4AB0-B15D-5AE7DCEA3068}"/>
                </a:ext>
              </a:extLst>
            </p:cNvPr>
            <p:cNvSpPr/>
            <p:nvPr/>
          </p:nvSpPr>
          <p:spPr>
            <a:xfrm>
              <a:off x="1222248" y="3239190"/>
              <a:ext cx="772072" cy="62855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V6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CDCAF6-94BD-4D50-8BED-A1868FC93FAA}"/>
                </a:ext>
              </a:extLst>
            </p:cNvPr>
            <p:cNvSpPr/>
            <p:nvPr/>
          </p:nvSpPr>
          <p:spPr>
            <a:xfrm>
              <a:off x="2504529" y="3129636"/>
              <a:ext cx="772072" cy="6041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V1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928B6-3550-43FF-9806-6267440FC46F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1268709" y="1788673"/>
              <a:ext cx="1595352" cy="6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BD638-C33C-4EC6-B23D-7367358A5991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994244" y="1903743"/>
              <a:ext cx="1510285" cy="152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80AF8E3-614C-4D29-9C17-7116126248C2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2650102" y="1833654"/>
              <a:ext cx="588637" cy="320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A86A01-FD83-40FB-9917-FB24810BB3AA}"/>
                </a:ext>
              </a:extLst>
            </p:cNvPr>
            <p:cNvCxnSpPr>
              <a:cxnSpLocks/>
              <a:stCxn id="37" idx="7"/>
              <a:endCxn id="38" idx="2"/>
            </p:cNvCxnSpPr>
            <p:nvPr/>
          </p:nvCxnSpPr>
          <p:spPr>
            <a:xfrm>
              <a:off x="1158968" y="1575069"/>
              <a:ext cx="851518" cy="44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0870AF-CD5F-44CD-AD5B-EC14E98D651C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31879" y="1958974"/>
              <a:ext cx="784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29A1C7-11C9-4802-9EF4-6CC1E8CFC217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913339" y="3063875"/>
              <a:ext cx="421976" cy="267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32D35-2859-4DD2-AE3E-23C8D4AEF599}"/>
                </a:ext>
              </a:extLst>
            </p:cNvPr>
            <p:cNvCxnSpPr>
              <a:cxnSpLocks/>
              <a:stCxn id="41" idx="5"/>
              <a:endCxn id="42" idx="3"/>
            </p:cNvCxnSpPr>
            <p:nvPr/>
          </p:nvCxnSpPr>
          <p:spPr>
            <a:xfrm flipV="1">
              <a:off x="1881253" y="3645321"/>
              <a:ext cx="736343" cy="130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7EE77C7-9D67-4549-BBEC-96466FC31995}"/>
                </a:ext>
              </a:extLst>
            </p:cNvPr>
            <p:cNvCxnSpPr>
              <a:cxnSpLocks/>
              <a:stCxn id="42" idx="7"/>
              <a:endCxn id="40" idx="4"/>
            </p:cNvCxnSpPr>
            <p:nvPr/>
          </p:nvCxnSpPr>
          <p:spPr>
            <a:xfrm flipV="1">
              <a:off x="3163534" y="2758729"/>
              <a:ext cx="75205" cy="459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EAE3E9-DD7A-451F-971F-66FD26BB7E11}"/>
              </a:ext>
            </a:extLst>
          </p:cNvPr>
          <p:cNvCxnSpPr>
            <a:cxnSpLocks/>
          </p:cNvCxnSpPr>
          <p:nvPr/>
        </p:nvCxnSpPr>
        <p:spPr>
          <a:xfrm>
            <a:off x="3657600" y="2465922"/>
            <a:ext cx="123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FC7C71-987F-49B9-8210-B6DEDD2555F0}"/>
              </a:ext>
            </a:extLst>
          </p:cNvPr>
          <p:cNvCxnSpPr>
            <a:cxnSpLocks/>
          </p:cNvCxnSpPr>
          <p:nvPr/>
        </p:nvCxnSpPr>
        <p:spPr>
          <a:xfrm flipH="1">
            <a:off x="3785006" y="3657600"/>
            <a:ext cx="1783659" cy="79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C5A2388-6057-48C1-9156-BB7EC105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Question2..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4B0ADD03-65D9-4F30-B0E6-510408E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1EEEB46B-8D79-4969-8FEF-745C628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D646A1-67F9-456B-A3EF-EBEF5B4BF6C3}"/>
              </a:ext>
            </a:extLst>
          </p:cNvPr>
          <p:cNvSpPr/>
          <p:nvPr/>
        </p:nvSpPr>
        <p:spPr>
          <a:xfrm>
            <a:off x="2124785" y="1096527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{1,2,3,4,5}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998A13-23E5-46B2-A448-8CB0B36EA8C9}"/>
              </a:ext>
            </a:extLst>
          </p:cNvPr>
          <p:cNvCxnSpPr>
            <a:cxnSpLocks/>
            <a:stCxn id="44" idx="4"/>
            <a:endCxn id="80" idx="0"/>
          </p:cNvCxnSpPr>
          <p:nvPr/>
        </p:nvCxnSpPr>
        <p:spPr>
          <a:xfrm>
            <a:off x="2936742" y="2010927"/>
            <a:ext cx="0" cy="14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AE76E-152A-4806-A179-37714D8B56C3}"/>
              </a:ext>
            </a:extLst>
          </p:cNvPr>
          <p:cNvCxnSpPr>
            <a:cxnSpLocks/>
            <a:stCxn id="44" idx="3"/>
            <a:endCxn id="81" idx="7"/>
          </p:cNvCxnSpPr>
          <p:nvPr/>
        </p:nvCxnSpPr>
        <p:spPr>
          <a:xfrm flipH="1">
            <a:off x="1495708" y="1877016"/>
            <a:ext cx="866894" cy="49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A8E2CA-F598-45A3-988C-90ABF312382C}"/>
              </a:ext>
            </a:extLst>
          </p:cNvPr>
          <p:cNvCxnSpPr>
            <a:cxnSpLocks/>
            <a:stCxn id="81" idx="5"/>
            <a:endCxn id="80" idx="1"/>
          </p:cNvCxnSpPr>
          <p:nvPr/>
        </p:nvCxnSpPr>
        <p:spPr>
          <a:xfrm>
            <a:off x="1495708" y="3022344"/>
            <a:ext cx="866894" cy="58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2163D5-2646-4C19-8045-798C6CA801B4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3510882" y="2974587"/>
            <a:ext cx="830319" cy="63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C0D91-1132-46C0-B331-6F507A682034}"/>
              </a:ext>
            </a:extLst>
          </p:cNvPr>
          <p:cNvCxnSpPr>
            <a:cxnSpLocks/>
            <a:stCxn id="44" idx="5"/>
            <a:endCxn id="79" idx="1"/>
          </p:cNvCxnSpPr>
          <p:nvPr/>
        </p:nvCxnSpPr>
        <p:spPr>
          <a:xfrm>
            <a:off x="3510882" y="1877016"/>
            <a:ext cx="830319" cy="45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8A575C0-7A82-460A-B558-237A42E9586B}"/>
              </a:ext>
            </a:extLst>
          </p:cNvPr>
          <p:cNvSpPr/>
          <p:nvPr/>
        </p:nvSpPr>
        <p:spPr>
          <a:xfrm>
            <a:off x="4103384" y="2194098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{1,2,3,4,5}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870E779-1780-4ECB-BD8C-12E34F8914E7}"/>
              </a:ext>
            </a:extLst>
          </p:cNvPr>
          <p:cNvSpPr/>
          <p:nvPr/>
        </p:nvSpPr>
        <p:spPr>
          <a:xfrm>
            <a:off x="2124785" y="3476452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{1,2,3,4,5}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E944EB-9115-438B-931A-113876597D35}"/>
              </a:ext>
            </a:extLst>
          </p:cNvPr>
          <p:cNvSpPr/>
          <p:nvPr/>
        </p:nvSpPr>
        <p:spPr>
          <a:xfrm>
            <a:off x="109611" y="2241855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{1,2,3,4,5}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590A3B-07F4-459F-BE7D-9D56E74AEEB5}"/>
              </a:ext>
            </a:extLst>
          </p:cNvPr>
          <p:cNvSpPr txBox="1"/>
          <p:nvPr/>
        </p:nvSpPr>
        <p:spPr>
          <a:xfrm>
            <a:off x="1328841" y="1690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b&gt;c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735398-DE1E-4423-B500-C8EB2CC55DE8}"/>
              </a:ext>
            </a:extLst>
          </p:cNvPr>
          <p:cNvSpPr txBox="1"/>
          <p:nvPr/>
        </p:nvSpPr>
        <p:spPr>
          <a:xfrm>
            <a:off x="1795185" y="2947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d&lt;3*c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4353DF-96DA-47AA-9D53-04560DF9D9AA}"/>
              </a:ext>
            </a:extLst>
          </p:cNvPr>
          <p:cNvSpPr txBox="1"/>
          <p:nvPr/>
        </p:nvSpPr>
        <p:spPr>
          <a:xfrm>
            <a:off x="2435533" y="2532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b+1&gt;d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C14827-1B0B-4606-9FCB-B10A964A4838}"/>
              </a:ext>
            </a:extLst>
          </p:cNvPr>
          <p:cNvSpPr txBox="1"/>
          <p:nvPr/>
        </p:nvSpPr>
        <p:spPr>
          <a:xfrm>
            <a:off x="3975856" y="17331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b&gt;2*a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708ACC-0E54-4340-8909-8D6AC04DC497}"/>
              </a:ext>
            </a:extLst>
          </p:cNvPr>
          <p:cNvSpPr txBox="1"/>
          <p:nvPr/>
        </p:nvSpPr>
        <p:spPr>
          <a:xfrm>
            <a:off x="4000940" y="32587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d&gt;3*a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EA8893-850B-429E-80DA-98A11DEB3481}"/>
              </a:ext>
            </a:extLst>
          </p:cNvPr>
          <p:cNvSpPr txBox="1"/>
          <p:nvPr/>
        </p:nvSpPr>
        <p:spPr>
          <a:xfrm>
            <a:off x="6562014" y="1392296"/>
            <a:ext cx="2277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a-&gt;{1,2}</a:t>
            </a:r>
          </a:p>
          <a:p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a,d</a:t>
            </a:r>
            <a:r>
              <a:rPr lang="en-US" dirty="0"/>
              <a:t>) – a-&gt;{1}</a:t>
            </a:r>
          </a:p>
          <a:p>
            <a:r>
              <a:rPr lang="en-US" dirty="0"/>
              <a:t>(</a:t>
            </a:r>
            <a:r>
              <a:rPr lang="en-US" dirty="0" err="1"/>
              <a:t>d,a</a:t>
            </a:r>
            <a:r>
              <a:rPr lang="en-US" dirty="0"/>
              <a:t>) – d-&gt;{4,5}</a:t>
            </a:r>
          </a:p>
          <a:p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d,b</a:t>
            </a:r>
            <a:r>
              <a:rPr lang="en-US" dirty="0"/>
              <a:t>) – d-&gt;{4,5}</a:t>
            </a:r>
          </a:p>
          <a:p>
            <a:r>
              <a:rPr lang="en-US" dirty="0"/>
              <a:t>(</a:t>
            </a:r>
            <a:r>
              <a:rPr lang="en-US" dirty="0" err="1"/>
              <a:t>b,c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c,b</a:t>
            </a:r>
            <a:r>
              <a:rPr lang="en-US" dirty="0"/>
              <a:t>) – c-&gt;{1,2,3,4}</a:t>
            </a:r>
          </a:p>
          <a:p>
            <a:r>
              <a:rPr lang="en-US" dirty="0"/>
              <a:t>(</a:t>
            </a:r>
            <a:r>
              <a:rPr lang="en-US" dirty="0" err="1"/>
              <a:t>c,d</a:t>
            </a:r>
            <a:r>
              <a:rPr lang="en-US" dirty="0"/>
              <a:t>) – c-&gt;{2,3,4}</a:t>
            </a:r>
          </a:p>
          <a:p>
            <a:r>
              <a:rPr lang="en-US" dirty="0"/>
              <a:t>(</a:t>
            </a:r>
            <a:r>
              <a:rPr lang="en-US" dirty="0" err="1"/>
              <a:t>d,c</a:t>
            </a:r>
            <a:r>
              <a:rPr lang="en-US" dirty="0"/>
              <a:t>) – d-&gt;{4,5}</a:t>
            </a:r>
          </a:p>
        </p:txBody>
      </p:sp>
    </p:spTree>
    <p:extLst>
      <p:ext uri="{BB962C8B-B14F-4D97-AF65-F5344CB8AC3E}">
        <p14:creationId xmlns:p14="http://schemas.microsoft.com/office/powerpoint/2010/main" val="2354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1D44CCD4-7964-4312-B7E7-F168A6BB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/>
              <a:t>Result:</a:t>
            </a:r>
            <a:endParaRPr lang="en-US" dirty="0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FD04F258-7469-49E8-9C83-80C41DE5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/>
              <a:t>CSC 361 Artificial Intelligence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820CA501-0875-413B-BD71-D0B7E641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1C811E24-C6E3-414B-86D5-4A5F8DABB3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A79CE-A998-4352-B134-8954E604EB30}"/>
              </a:ext>
            </a:extLst>
          </p:cNvPr>
          <p:cNvSpPr/>
          <p:nvPr/>
        </p:nvSpPr>
        <p:spPr>
          <a:xfrm>
            <a:off x="2124785" y="1096527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{3,4,5}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474023-5E0C-4656-9C6C-D072E00E4AF2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2936742" y="2010927"/>
            <a:ext cx="0" cy="14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E8ED69-9BE5-4EB6-89B4-364CA1AC82AE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495708" y="1877016"/>
            <a:ext cx="866894" cy="49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795DF-E26A-476B-8752-C7F674CD35B3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>
            <a:off x="1495708" y="3022344"/>
            <a:ext cx="866894" cy="58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A5FAF-0D4C-44DB-9C49-041372091C4F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3510882" y="2974587"/>
            <a:ext cx="830319" cy="63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2F0A84-584D-4B3F-A825-668A03248378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3510882" y="1877016"/>
            <a:ext cx="830319" cy="45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96FDEDA-D643-4CF4-9318-3573DE7F4A89}"/>
              </a:ext>
            </a:extLst>
          </p:cNvPr>
          <p:cNvSpPr/>
          <p:nvPr/>
        </p:nvSpPr>
        <p:spPr>
          <a:xfrm>
            <a:off x="4103384" y="2194098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{1}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5F74BF-B7E2-4852-A188-05CA8913A544}"/>
              </a:ext>
            </a:extLst>
          </p:cNvPr>
          <p:cNvSpPr/>
          <p:nvPr/>
        </p:nvSpPr>
        <p:spPr>
          <a:xfrm>
            <a:off x="2124785" y="3476452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{4,5}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6103F-2453-4D81-A2EF-5EF28151B830}"/>
              </a:ext>
            </a:extLst>
          </p:cNvPr>
          <p:cNvSpPr/>
          <p:nvPr/>
        </p:nvSpPr>
        <p:spPr>
          <a:xfrm>
            <a:off x="109611" y="2241855"/>
            <a:ext cx="162391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{2,3,4}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E57B4-0802-404F-8AFE-18E5D83ABF37}"/>
              </a:ext>
            </a:extLst>
          </p:cNvPr>
          <p:cNvSpPr txBox="1"/>
          <p:nvPr/>
        </p:nvSpPr>
        <p:spPr>
          <a:xfrm>
            <a:off x="1328841" y="16901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b&gt;c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B7568-77A3-4A8E-9467-BD5915143965}"/>
              </a:ext>
            </a:extLst>
          </p:cNvPr>
          <p:cNvSpPr txBox="1"/>
          <p:nvPr/>
        </p:nvSpPr>
        <p:spPr>
          <a:xfrm>
            <a:off x="1795185" y="2947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d&lt;3*c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6DC0E-05A3-4A2D-9CA8-1A0F28EDCCCF}"/>
              </a:ext>
            </a:extLst>
          </p:cNvPr>
          <p:cNvSpPr txBox="1"/>
          <p:nvPr/>
        </p:nvSpPr>
        <p:spPr>
          <a:xfrm>
            <a:off x="2435533" y="2532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b+1&gt;d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C7BF7B-CC52-475B-806B-995C81A7284A}"/>
              </a:ext>
            </a:extLst>
          </p:cNvPr>
          <p:cNvSpPr txBox="1"/>
          <p:nvPr/>
        </p:nvSpPr>
        <p:spPr>
          <a:xfrm>
            <a:off x="3975856" y="17331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b&gt;2*a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1B73D-03E9-4F51-86F2-30EA437A73E2}"/>
              </a:ext>
            </a:extLst>
          </p:cNvPr>
          <p:cNvSpPr txBox="1"/>
          <p:nvPr/>
        </p:nvSpPr>
        <p:spPr>
          <a:xfrm>
            <a:off x="4000940" y="32587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d&gt;3*a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34B03-3FB7-42DA-9C47-EB927EAD9D02}"/>
              </a:ext>
            </a:extLst>
          </p:cNvPr>
          <p:cNvSpPr txBox="1"/>
          <p:nvPr/>
        </p:nvSpPr>
        <p:spPr>
          <a:xfrm>
            <a:off x="6562014" y="1392296"/>
            <a:ext cx="2277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  <a:p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a-&gt;{1,2}</a:t>
            </a:r>
          </a:p>
          <a:p>
            <a:r>
              <a:rPr lang="en-US" dirty="0"/>
              <a:t>(</a:t>
            </a:r>
            <a:r>
              <a:rPr lang="en-US" dirty="0" err="1"/>
              <a:t>b,a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a,d</a:t>
            </a:r>
            <a:r>
              <a:rPr lang="en-US" dirty="0"/>
              <a:t>) – a-&gt;{1}</a:t>
            </a:r>
          </a:p>
          <a:p>
            <a:r>
              <a:rPr lang="en-US" dirty="0"/>
              <a:t>(</a:t>
            </a:r>
            <a:r>
              <a:rPr lang="en-US" dirty="0" err="1"/>
              <a:t>d,a</a:t>
            </a:r>
            <a:r>
              <a:rPr lang="en-US" dirty="0"/>
              <a:t>) – d-&gt;{4,5}</a:t>
            </a:r>
          </a:p>
          <a:p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d,b</a:t>
            </a:r>
            <a:r>
              <a:rPr lang="en-US" dirty="0"/>
              <a:t>) – d-&gt;{4,5}</a:t>
            </a:r>
          </a:p>
          <a:p>
            <a:r>
              <a:rPr lang="en-US" dirty="0"/>
              <a:t>(</a:t>
            </a:r>
            <a:r>
              <a:rPr lang="en-US" dirty="0" err="1"/>
              <a:t>b,c</a:t>
            </a:r>
            <a:r>
              <a:rPr lang="en-US" dirty="0"/>
              <a:t>) – b-&gt;{3,4,5}</a:t>
            </a:r>
          </a:p>
          <a:p>
            <a:r>
              <a:rPr lang="en-US" dirty="0"/>
              <a:t>(</a:t>
            </a:r>
            <a:r>
              <a:rPr lang="en-US" dirty="0" err="1"/>
              <a:t>c,b</a:t>
            </a:r>
            <a:r>
              <a:rPr lang="en-US" dirty="0"/>
              <a:t>) – c-&gt;{1,2,3,4}</a:t>
            </a:r>
          </a:p>
          <a:p>
            <a:r>
              <a:rPr lang="en-US" dirty="0"/>
              <a:t>(</a:t>
            </a:r>
            <a:r>
              <a:rPr lang="en-US" dirty="0" err="1"/>
              <a:t>c,d</a:t>
            </a:r>
            <a:r>
              <a:rPr lang="en-US" dirty="0"/>
              <a:t>) – c-&gt;{2,3,4}</a:t>
            </a:r>
          </a:p>
          <a:p>
            <a:r>
              <a:rPr lang="en-US" dirty="0"/>
              <a:t>(</a:t>
            </a:r>
            <a:r>
              <a:rPr lang="en-US" dirty="0" err="1"/>
              <a:t>d,c</a:t>
            </a:r>
            <a:r>
              <a:rPr lang="en-US" dirty="0"/>
              <a:t>) – d-&gt;{4,5}</a:t>
            </a:r>
          </a:p>
        </p:txBody>
      </p:sp>
    </p:spTree>
    <p:extLst>
      <p:ext uri="{BB962C8B-B14F-4D97-AF65-F5344CB8AC3E}">
        <p14:creationId xmlns:p14="http://schemas.microsoft.com/office/powerpoint/2010/main" val="142423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6365</TotalTime>
  <Words>370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Calibri</vt:lpstr>
      <vt:lpstr>Gill Sans MT</vt:lpstr>
      <vt:lpstr>Wingdings</vt:lpstr>
      <vt:lpstr>Wingdings 3</vt:lpstr>
      <vt:lpstr>Origine</vt:lpstr>
      <vt:lpstr>Question1. – 1.</vt:lpstr>
      <vt:lpstr>Question1. – 2.</vt:lpstr>
      <vt:lpstr>PowerPoint Presentation</vt:lpstr>
      <vt:lpstr>Question2..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(blind) search techniques</dc:title>
  <dc:creator>kerrache</dc:creator>
  <cp:lastModifiedBy>TryTry</cp:lastModifiedBy>
  <cp:revision>373</cp:revision>
  <dcterms:created xsi:type="dcterms:W3CDTF">2012-02-10T14:51:43Z</dcterms:created>
  <dcterms:modified xsi:type="dcterms:W3CDTF">2020-11-07T20:24:04Z</dcterms:modified>
</cp:coreProperties>
</file>