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4"/>
  </p:sldMasterIdLst>
  <p:notesMasterIdLst>
    <p:notesMasterId r:id="rId23"/>
  </p:notesMasterIdLst>
  <p:handoutMasterIdLst>
    <p:handoutMasterId r:id="rId24"/>
  </p:handoutMasterIdLst>
  <p:sldIdLst>
    <p:sldId id="376" r:id="rId5"/>
    <p:sldId id="386" r:id="rId6"/>
    <p:sldId id="455" r:id="rId7"/>
    <p:sldId id="482" r:id="rId8"/>
    <p:sldId id="483" r:id="rId9"/>
    <p:sldId id="484" r:id="rId10"/>
    <p:sldId id="487" r:id="rId11"/>
    <p:sldId id="488" r:id="rId12"/>
    <p:sldId id="485" r:id="rId13"/>
    <p:sldId id="486" r:id="rId14"/>
    <p:sldId id="508" r:id="rId15"/>
    <p:sldId id="490" r:id="rId16"/>
    <p:sldId id="491" r:id="rId17"/>
    <p:sldId id="492" r:id="rId18"/>
    <p:sldId id="509" r:id="rId19"/>
    <p:sldId id="510" r:id="rId20"/>
    <p:sldId id="493" r:id="rId21"/>
    <p:sldId id="507" r:id="rId2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B18708-5391-4C71-A831-890458605E4F}" v="38" dt="2020-11-13T13:07:26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94"/>
  </p:normalViewPr>
  <p:slideViewPr>
    <p:cSldViewPr snapToGrid="0">
      <p:cViewPr varScale="1">
        <p:scale>
          <a:sx n="115" d="100"/>
          <a:sy n="115" d="100"/>
        </p:scale>
        <p:origin x="102" y="258"/>
      </p:cViewPr>
      <p:guideLst>
        <p:guide orient="horz" pos="688"/>
        <p:guide pos="265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" userId="bfccb9e8-9d93-458e-85ba-f66efb9b0289" providerId="ADAL" clId="{66B18708-5391-4C71-A831-890458605E4F}"/>
    <pc:docChg chg="undo custSel addSld delSld modSld sldOrd">
      <pc:chgData name="Eric" userId="bfccb9e8-9d93-458e-85ba-f66efb9b0289" providerId="ADAL" clId="{66B18708-5391-4C71-A831-890458605E4F}" dt="2020-11-13T13:07:38.236" v="7449" actId="14100"/>
      <pc:docMkLst>
        <pc:docMk/>
      </pc:docMkLst>
      <pc:sldChg chg="modSp mod">
        <pc:chgData name="Eric" userId="bfccb9e8-9d93-458e-85ba-f66efb9b0289" providerId="ADAL" clId="{66B18708-5391-4C71-A831-890458605E4F}" dt="2020-11-09T23:34:10.158" v="43" actId="20577"/>
        <pc:sldMkLst>
          <pc:docMk/>
          <pc:sldMk cId="1204534714" sldId="376"/>
        </pc:sldMkLst>
        <pc:spChg chg="mod">
          <ac:chgData name="Eric" userId="bfccb9e8-9d93-458e-85ba-f66efb9b0289" providerId="ADAL" clId="{66B18708-5391-4C71-A831-890458605E4F}" dt="2020-11-09T23:34:10.158" v="43" actId="20577"/>
          <ac:spMkLst>
            <pc:docMk/>
            <pc:sldMk cId="1204534714" sldId="376"/>
            <ac:spMk id="5" creationId="{00000000-0000-0000-0000-000000000000}"/>
          </ac:spMkLst>
        </pc:spChg>
      </pc:sldChg>
      <pc:sldChg chg="modSp mod">
        <pc:chgData name="Eric" userId="bfccb9e8-9d93-458e-85ba-f66efb9b0289" providerId="ADAL" clId="{66B18708-5391-4C71-A831-890458605E4F}" dt="2020-11-09T23:35:09.127" v="146" actId="20577"/>
        <pc:sldMkLst>
          <pc:docMk/>
          <pc:sldMk cId="838461482" sldId="386"/>
        </pc:sldMkLst>
        <pc:spChg chg="mod">
          <ac:chgData name="Eric" userId="bfccb9e8-9d93-458e-85ba-f66efb9b0289" providerId="ADAL" clId="{66B18708-5391-4C71-A831-890458605E4F}" dt="2020-11-09T23:35:09.127" v="146" actId="20577"/>
          <ac:spMkLst>
            <pc:docMk/>
            <pc:sldMk cId="838461482" sldId="386"/>
            <ac:spMk id="3" creationId="{00000000-0000-0000-0000-000000000000}"/>
          </ac:spMkLst>
        </pc:spChg>
      </pc:sldChg>
      <pc:sldChg chg="addSp modSp mod">
        <pc:chgData name="Eric" userId="bfccb9e8-9d93-458e-85ba-f66efb9b0289" providerId="ADAL" clId="{66B18708-5391-4C71-A831-890458605E4F}" dt="2020-11-11T21:30:13.980" v="7055" actId="113"/>
        <pc:sldMkLst>
          <pc:docMk/>
          <pc:sldMk cId="700657828" sldId="455"/>
        </pc:sldMkLst>
        <pc:spChg chg="mod">
          <ac:chgData name="Eric" userId="bfccb9e8-9d93-458e-85ba-f66efb9b0289" providerId="ADAL" clId="{66B18708-5391-4C71-A831-890458605E4F}" dt="2020-11-09T23:35:14.016" v="151" actId="20577"/>
          <ac:spMkLst>
            <pc:docMk/>
            <pc:sldMk cId="700657828" sldId="455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1T21:30:13.980" v="7055" actId="113"/>
          <ac:spMkLst>
            <pc:docMk/>
            <pc:sldMk cId="700657828" sldId="455"/>
            <ac:spMk id="3" creationId="{00000000-0000-0000-0000-000000000000}"/>
          </ac:spMkLst>
        </pc:spChg>
        <pc:picChg chg="add mod">
          <ac:chgData name="Eric" userId="bfccb9e8-9d93-458e-85ba-f66efb9b0289" providerId="ADAL" clId="{66B18708-5391-4C71-A831-890458605E4F}" dt="2020-11-09T23:40:52.257" v="481" actId="1076"/>
          <ac:picMkLst>
            <pc:docMk/>
            <pc:sldMk cId="700657828" sldId="455"/>
            <ac:picMk id="4" creationId="{DB3EA0F5-6683-46D6-8CDD-E70834FB39EC}"/>
          </ac:picMkLst>
        </pc:picChg>
        <pc:cxnChg chg="add mod">
          <ac:chgData name="Eric" userId="bfccb9e8-9d93-458e-85ba-f66efb9b0289" providerId="ADAL" clId="{66B18708-5391-4C71-A831-890458605E4F}" dt="2020-11-09T23:41:44.301" v="537" actId="1582"/>
          <ac:cxnSpMkLst>
            <pc:docMk/>
            <pc:sldMk cId="700657828" sldId="455"/>
            <ac:cxnSpMk id="6" creationId="{C864B3A6-EE99-4BEC-8D41-90EAE5EE9953}"/>
          </ac:cxnSpMkLst>
        </pc:cxnChg>
      </pc:sldChg>
      <pc:sldChg chg="del">
        <pc:chgData name="Eric" userId="bfccb9e8-9d93-458e-85ba-f66efb9b0289" providerId="ADAL" clId="{66B18708-5391-4C71-A831-890458605E4F}" dt="2020-11-11T21:46:27.572" v="7170" actId="2696"/>
        <pc:sldMkLst>
          <pc:docMk/>
          <pc:sldMk cId="3119808349" sldId="481"/>
        </pc:sldMkLst>
      </pc:sldChg>
      <pc:sldChg chg="addSp delSp modSp mod">
        <pc:chgData name="Eric" userId="bfccb9e8-9d93-458e-85ba-f66efb9b0289" providerId="ADAL" clId="{66B18708-5391-4C71-A831-890458605E4F}" dt="2020-11-11T21:30:45.350" v="7058" actId="1582"/>
        <pc:sldMkLst>
          <pc:docMk/>
          <pc:sldMk cId="4278239262" sldId="482"/>
        </pc:sldMkLst>
        <pc:spChg chg="mod">
          <ac:chgData name="Eric" userId="bfccb9e8-9d93-458e-85ba-f66efb9b0289" providerId="ADAL" clId="{66B18708-5391-4C71-A831-890458605E4F}" dt="2020-11-09T23:42:21.839" v="613" actId="20577"/>
          <ac:spMkLst>
            <pc:docMk/>
            <pc:sldMk cId="4278239262" sldId="482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09T23:46:51.324" v="1077" actId="20577"/>
          <ac:spMkLst>
            <pc:docMk/>
            <pc:sldMk cId="4278239262" sldId="482"/>
            <ac:spMk id="3" creationId="{00000000-0000-0000-0000-000000000000}"/>
          </ac:spMkLst>
        </pc:spChg>
        <pc:picChg chg="del">
          <ac:chgData name="Eric" userId="bfccb9e8-9d93-458e-85ba-f66efb9b0289" providerId="ADAL" clId="{66B18708-5391-4C71-A831-890458605E4F}" dt="2020-11-09T23:42:27.616" v="614" actId="478"/>
          <ac:picMkLst>
            <pc:docMk/>
            <pc:sldMk cId="4278239262" sldId="482"/>
            <ac:picMk id="4" creationId="{73CD14F6-4B1F-C940-B8FF-FA7FE2BF8AD9}"/>
          </ac:picMkLst>
        </pc:picChg>
        <pc:picChg chg="add mod">
          <ac:chgData name="Eric" userId="bfccb9e8-9d93-458e-85ba-f66efb9b0289" providerId="ADAL" clId="{66B18708-5391-4C71-A831-890458605E4F}" dt="2020-11-09T23:44:21.956" v="821" actId="1076"/>
          <ac:picMkLst>
            <pc:docMk/>
            <pc:sldMk cId="4278239262" sldId="482"/>
            <ac:picMk id="5" creationId="{7E33B7A1-4282-4133-B191-FC3AEB15BA60}"/>
          </ac:picMkLst>
        </pc:picChg>
        <pc:picChg chg="add mod">
          <ac:chgData name="Eric" userId="bfccb9e8-9d93-458e-85ba-f66efb9b0289" providerId="ADAL" clId="{66B18708-5391-4C71-A831-890458605E4F}" dt="2020-11-09T23:46:58.261" v="1081" actId="1076"/>
          <ac:picMkLst>
            <pc:docMk/>
            <pc:sldMk cId="4278239262" sldId="482"/>
            <ac:picMk id="6" creationId="{2942ED37-0BE0-4A99-A332-4E5C68A1A2E0}"/>
          </ac:picMkLst>
        </pc:picChg>
        <pc:cxnChg chg="add mod">
          <ac:chgData name="Eric" userId="bfccb9e8-9d93-458e-85ba-f66efb9b0289" providerId="ADAL" clId="{66B18708-5391-4C71-A831-890458605E4F}" dt="2020-11-11T21:30:45.350" v="7058" actId="1582"/>
          <ac:cxnSpMkLst>
            <pc:docMk/>
            <pc:sldMk cId="4278239262" sldId="482"/>
            <ac:cxnSpMk id="7" creationId="{079CD952-A855-416E-962D-26559D2A5533}"/>
          </ac:cxnSpMkLst>
        </pc:cxnChg>
      </pc:sldChg>
      <pc:sldChg chg="addSp modSp mod">
        <pc:chgData name="Eric" userId="bfccb9e8-9d93-458e-85ba-f66efb9b0289" providerId="ADAL" clId="{66B18708-5391-4C71-A831-890458605E4F}" dt="2020-11-11T21:31:44.828" v="7083" actId="6549"/>
        <pc:sldMkLst>
          <pc:docMk/>
          <pc:sldMk cId="2202383975" sldId="483"/>
        </pc:sldMkLst>
        <pc:spChg chg="mod">
          <ac:chgData name="Eric" userId="bfccb9e8-9d93-458e-85ba-f66efb9b0289" providerId="ADAL" clId="{66B18708-5391-4C71-A831-890458605E4F}" dt="2020-11-09T23:47:20.580" v="1117" actId="20577"/>
          <ac:spMkLst>
            <pc:docMk/>
            <pc:sldMk cId="2202383975" sldId="483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1T21:31:44.828" v="7083" actId="6549"/>
          <ac:spMkLst>
            <pc:docMk/>
            <pc:sldMk cId="2202383975" sldId="483"/>
            <ac:spMk id="3" creationId="{00000000-0000-0000-0000-000000000000}"/>
          </ac:spMkLst>
        </pc:spChg>
        <pc:picChg chg="add mod">
          <ac:chgData name="Eric" userId="bfccb9e8-9d93-458e-85ba-f66efb9b0289" providerId="ADAL" clId="{66B18708-5391-4C71-A831-890458605E4F}" dt="2020-11-09T23:52:07.647" v="1635" actId="1076"/>
          <ac:picMkLst>
            <pc:docMk/>
            <pc:sldMk cId="2202383975" sldId="483"/>
            <ac:picMk id="4" creationId="{30F8277D-F852-4CCB-B833-87672130F8D9}"/>
          </ac:picMkLst>
        </pc:picChg>
      </pc:sldChg>
      <pc:sldChg chg="addSp delSp modSp mod delAnim">
        <pc:chgData name="Eric" userId="bfccb9e8-9d93-458e-85ba-f66efb9b0289" providerId="ADAL" clId="{66B18708-5391-4C71-A831-890458605E4F}" dt="2020-11-09T23:55:09.990" v="2158" actId="1076"/>
        <pc:sldMkLst>
          <pc:docMk/>
          <pc:sldMk cId="2056184938" sldId="484"/>
        </pc:sldMkLst>
        <pc:spChg chg="mod">
          <ac:chgData name="Eric" userId="bfccb9e8-9d93-458e-85ba-f66efb9b0289" providerId="ADAL" clId="{66B18708-5391-4C71-A831-890458605E4F}" dt="2020-11-09T23:53:23.771" v="1810" actId="20577"/>
          <ac:spMkLst>
            <pc:docMk/>
            <pc:sldMk cId="2056184938" sldId="484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09T23:54:59.262" v="2156" actId="20577"/>
          <ac:spMkLst>
            <pc:docMk/>
            <pc:sldMk cId="2056184938" sldId="484"/>
            <ac:spMk id="3" creationId="{00000000-0000-0000-0000-000000000000}"/>
          </ac:spMkLst>
        </pc:spChg>
        <pc:picChg chg="del">
          <ac:chgData name="Eric" userId="bfccb9e8-9d93-458e-85ba-f66efb9b0289" providerId="ADAL" clId="{66B18708-5391-4C71-A831-890458605E4F}" dt="2020-11-09T23:52:56.873" v="1757" actId="478"/>
          <ac:picMkLst>
            <pc:docMk/>
            <pc:sldMk cId="2056184938" sldId="484"/>
            <ac:picMk id="4" creationId="{7B597523-0041-CB48-86D7-F76A26EB54CD}"/>
          </ac:picMkLst>
        </pc:picChg>
        <pc:picChg chg="add mod">
          <ac:chgData name="Eric" userId="bfccb9e8-9d93-458e-85ba-f66efb9b0289" providerId="ADAL" clId="{66B18708-5391-4C71-A831-890458605E4F}" dt="2020-11-09T23:53:51.017" v="1921" actId="14100"/>
          <ac:picMkLst>
            <pc:docMk/>
            <pc:sldMk cId="2056184938" sldId="484"/>
            <ac:picMk id="5" creationId="{9CB30CEF-9003-44B2-B0CC-BD3129E4ED91}"/>
          </ac:picMkLst>
        </pc:picChg>
        <pc:picChg chg="add mod">
          <ac:chgData name="Eric" userId="bfccb9e8-9d93-458e-85ba-f66efb9b0289" providerId="ADAL" clId="{66B18708-5391-4C71-A831-890458605E4F}" dt="2020-11-09T23:55:09.990" v="2158" actId="1076"/>
          <ac:picMkLst>
            <pc:docMk/>
            <pc:sldMk cId="2056184938" sldId="484"/>
            <ac:picMk id="12" creationId="{08030C1B-1737-4391-A129-54334913EC82}"/>
          </ac:picMkLst>
        </pc:picChg>
        <pc:cxnChg chg="del">
          <ac:chgData name="Eric" userId="bfccb9e8-9d93-458e-85ba-f66efb9b0289" providerId="ADAL" clId="{66B18708-5391-4C71-A831-890458605E4F}" dt="2020-11-09T23:53:09.028" v="1759" actId="478"/>
          <ac:cxnSpMkLst>
            <pc:docMk/>
            <pc:sldMk cId="2056184938" sldId="484"/>
            <ac:cxnSpMk id="6" creationId="{5B564DA5-AA29-4F7E-8E92-85C241101A64}"/>
          </ac:cxnSpMkLst>
        </pc:cxnChg>
        <pc:cxnChg chg="del">
          <ac:chgData name="Eric" userId="bfccb9e8-9d93-458e-85ba-f66efb9b0289" providerId="ADAL" clId="{66B18708-5391-4C71-A831-890458605E4F}" dt="2020-11-09T23:53:00.092" v="1758" actId="478"/>
          <ac:cxnSpMkLst>
            <pc:docMk/>
            <pc:sldMk cId="2056184938" sldId="484"/>
            <ac:cxnSpMk id="8" creationId="{65F7D86F-D295-499D-A2FA-1D3EBE7168F2}"/>
          </ac:cxnSpMkLst>
        </pc:cxnChg>
        <pc:cxnChg chg="add mod">
          <ac:chgData name="Eric" userId="bfccb9e8-9d93-458e-85ba-f66efb9b0289" providerId="ADAL" clId="{66B18708-5391-4C71-A831-890458605E4F}" dt="2020-11-09T23:54:14.051" v="1974" actId="14100"/>
          <ac:cxnSpMkLst>
            <pc:docMk/>
            <pc:sldMk cId="2056184938" sldId="484"/>
            <ac:cxnSpMk id="9" creationId="{2DF35535-C073-425E-9CE1-2469360E3C3B}"/>
          </ac:cxnSpMkLst>
        </pc:cxnChg>
      </pc:sldChg>
      <pc:sldChg chg="addSp delSp modSp mod">
        <pc:chgData name="Eric" userId="bfccb9e8-9d93-458e-85ba-f66efb9b0289" providerId="ADAL" clId="{66B18708-5391-4C71-A831-890458605E4F}" dt="2020-11-13T13:03:51.250" v="7225" actId="1076"/>
        <pc:sldMkLst>
          <pc:docMk/>
          <pc:sldMk cId="3499763523" sldId="485"/>
        </pc:sldMkLst>
        <pc:spChg chg="mod">
          <ac:chgData name="Eric" userId="bfccb9e8-9d93-458e-85ba-f66efb9b0289" providerId="ADAL" clId="{66B18708-5391-4C71-A831-890458605E4F}" dt="2020-11-10T00:05:23.415" v="3046" actId="20577"/>
          <ac:spMkLst>
            <pc:docMk/>
            <pc:sldMk cId="3499763523" sldId="485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3T13:03:48.502" v="7224" actId="14100"/>
          <ac:spMkLst>
            <pc:docMk/>
            <pc:sldMk cId="3499763523" sldId="485"/>
            <ac:spMk id="3" creationId="{00000000-0000-0000-0000-000000000000}"/>
          </ac:spMkLst>
        </pc:spChg>
        <pc:picChg chg="add del mod">
          <ac:chgData name="Eric" userId="bfccb9e8-9d93-458e-85ba-f66efb9b0289" providerId="ADAL" clId="{66B18708-5391-4C71-A831-890458605E4F}" dt="2020-11-12T20:32:46.100" v="7171" actId="478"/>
          <ac:picMkLst>
            <pc:docMk/>
            <pc:sldMk cId="3499763523" sldId="485"/>
            <ac:picMk id="4" creationId="{16823B74-B4FC-4A25-81B8-3ED856D1BD01}"/>
          </ac:picMkLst>
        </pc:picChg>
        <pc:picChg chg="del">
          <ac:chgData name="Eric" userId="bfccb9e8-9d93-458e-85ba-f66efb9b0289" providerId="ADAL" clId="{66B18708-5391-4C71-A831-890458605E4F}" dt="2020-11-10T00:05:26.166" v="3047" actId="478"/>
          <ac:picMkLst>
            <pc:docMk/>
            <pc:sldMk cId="3499763523" sldId="485"/>
            <ac:picMk id="5" creationId="{06D7908E-EC9C-204D-ACBF-9E8BE5A9973A}"/>
          </ac:picMkLst>
        </pc:picChg>
        <pc:picChg chg="del">
          <ac:chgData name="Eric" userId="bfccb9e8-9d93-458e-85ba-f66efb9b0289" providerId="ADAL" clId="{66B18708-5391-4C71-A831-890458605E4F}" dt="2020-11-10T00:05:30.248" v="3050" actId="478"/>
          <ac:picMkLst>
            <pc:docMk/>
            <pc:sldMk cId="3499763523" sldId="485"/>
            <ac:picMk id="6" creationId="{EC4CAB0C-B95D-1F4F-92DE-1F6A318AE86F}"/>
          </ac:picMkLst>
        </pc:picChg>
        <pc:picChg chg="del">
          <ac:chgData name="Eric" userId="bfccb9e8-9d93-458e-85ba-f66efb9b0289" providerId="ADAL" clId="{66B18708-5391-4C71-A831-890458605E4F}" dt="2020-11-10T00:05:30.894" v="3051" actId="478"/>
          <ac:picMkLst>
            <pc:docMk/>
            <pc:sldMk cId="3499763523" sldId="485"/>
            <ac:picMk id="7" creationId="{55D2E014-4650-8249-A1E0-E6502B808AC4}"/>
          </ac:picMkLst>
        </pc:picChg>
        <pc:picChg chg="add mod">
          <ac:chgData name="Eric" userId="bfccb9e8-9d93-458e-85ba-f66efb9b0289" providerId="ADAL" clId="{66B18708-5391-4C71-A831-890458605E4F}" dt="2020-11-13T13:03:51.250" v="7225" actId="1076"/>
          <ac:picMkLst>
            <pc:docMk/>
            <pc:sldMk cId="3499763523" sldId="485"/>
            <ac:picMk id="9" creationId="{0EAC1E74-2F8A-4325-8BE5-F02A66EF002C}"/>
          </ac:picMkLst>
        </pc:picChg>
        <pc:cxnChg chg="del">
          <ac:chgData name="Eric" userId="bfccb9e8-9d93-458e-85ba-f66efb9b0289" providerId="ADAL" clId="{66B18708-5391-4C71-A831-890458605E4F}" dt="2020-11-10T00:05:28.511" v="3048" actId="478"/>
          <ac:cxnSpMkLst>
            <pc:docMk/>
            <pc:sldMk cId="3499763523" sldId="485"/>
            <ac:cxnSpMk id="8" creationId="{72150CE7-4ECE-4BB7-9938-44FCF6E531FD}"/>
          </ac:cxnSpMkLst>
        </pc:cxnChg>
        <pc:cxnChg chg="del">
          <ac:chgData name="Eric" userId="bfccb9e8-9d93-458e-85ba-f66efb9b0289" providerId="ADAL" clId="{66B18708-5391-4C71-A831-890458605E4F}" dt="2020-11-10T00:05:29.039" v="3049" actId="478"/>
          <ac:cxnSpMkLst>
            <pc:docMk/>
            <pc:sldMk cId="3499763523" sldId="485"/>
            <ac:cxnSpMk id="10" creationId="{517A2A8A-49A2-4E80-B608-32E674FA91B1}"/>
          </ac:cxnSpMkLst>
        </pc:cxnChg>
        <pc:cxnChg chg="del">
          <ac:chgData name="Eric" userId="bfccb9e8-9d93-458e-85ba-f66efb9b0289" providerId="ADAL" clId="{66B18708-5391-4C71-A831-890458605E4F}" dt="2020-11-10T00:05:32.631" v="3053" actId="478"/>
          <ac:cxnSpMkLst>
            <pc:docMk/>
            <pc:sldMk cId="3499763523" sldId="485"/>
            <ac:cxnSpMk id="13" creationId="{221A0B73-D8DF-447C-9E9F-9CF9A2B2BAD9}"/>
          </ac:cxnSpMkLst>
        </pc:cxnChg>
        <pc:cxnChg chg="del">
          <ac:chgData name="Eric" userId="bfccb9e8-9d93-458e-85ba-f66efb9b0289" providerId="ADAL" clId="{66B18708-5391-4C71-A831-890458605E4F}" dt="2020-11-10T00:05:31.807" v="3052" actId="478"/>
          <ac:cxnSpMkLst>
            <pc:docMk/>
            <pc:sldMk cId="3499763523" sldId="485"/>
            <ac:cxnSpMk id="16" creationId="{B72A1747-3CC2-43A2-AD84-B015C98CF5D6}"/>
          </ac:cxnSpMkLst>
        </pc:cxnChg>
      </pc:sldChg>
      <pc:sldChg chg="addSp delSp modSp mod">
        <pc:chgData name="Eric" userId="bfccb9e8-9d93-458e-85ba-f66efb9b0289" providerId="ADAL" clId="{66B18708-5391-4C71-A831-890458605E4F}" dt="2020-11-11T21:42:58.383" v="7138" actId="20577"/>
        <pc:sldMkLst>
          <pc:docMk/>
          <pc:sldMk cId="561963176" sldId="486"/>
        </pc:sldMkLst>
        <pc:spChg chg="mod">
          <ac:chgData name="Eric" userId="bfccb9e8-9d93-458e-85ba-f66efb9b0289" providerId="ADAL" clId="{66B18708-5391-4C71-A831-890458605E4F}" dt="2020-11-10T00:11:17.645" v="3458" actId="20577"/>
          <ac:spMkLst>
            <pc:docMk/>
            <pc:sldMk cId="561963176" sldId="486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1T21:42:58.383" v="7138" actId="20577"/>
          <ac:spMkLst>
            <pc:docMk/>
            <pc:sldMk cId="561963176" sldId="486"/>
            <ac:spMk id="3" creationId="{00000000-0000-0000-0000-000000000000}"/>
          </ac:spMkLst>
        </pc:spChg>
        <pc:picChg chg="add del mod">
          <ac:chgData name="Eric" userId="bfccb9e8-9d93-458e-85ba-f66efb9b0289" providerId="ADAL" clId="{66B18708-5391-4C71-A831-890458605E4F}" dt="2020-11-10T00:18:46.174" v="4023" actId="478"/>
          <ac:picMkLst>
            <pc:docMk/>
            <pc:sldMk cId="561963176" sldId="486"/>
            <ac:picMk id="4" creationId="{A0247830-8A53-470A-8E8D-A8CBB2805F17}"/>
          </ac:picMkLst>
        </pc:picChg>
        <pc:picChg chg="del">
          <ac:chgData name="Eric" userId="bfccb9e8-9d93-458e-85ba-f66efb9b0289" providerId="ADAL" clId="{66B18708-5391-4C71-A831-890458605E4F}" dt="2020-11-10T00:11:21.549" v="3459" actId="478"/>
          <ac:picMkLst>
            <pc:docMk/>
            <pc:sldMk cId="561963176" sldId="486"/>
            <ac:picMk id="5" creationId="{06D7908E-EC9C-204D-ACBF-9E8BE5A9973A}"/>
          </ac:picMkLst>
        </pc:picChg>
        <pc:picChg chg="del">
          <ac:chgData name="Eric" userId="bfccb9e8-9d93-458e-85ba-f66efb9b0289" providerId="ADAL" clId="{66B18708-5391-4C71-A831-890458605E4F}" dt="2020-11-10T00:11:23.340" v="3460" actId="478"/>
          <ac:picMkLst>
            <pc:docMk/>
            <pc:sldMk cId="561963176" sldId="486"/>
            <ac:picMk id="6" creationId="{EC4CAB0C-B95D-1F4F-92DE-1F6A318AE86F}"/>
          </ac:picMkLst>
        </pc:picChg>
        <pc:picChg chg="add del mod">
          <ac:chgData name="Eric" userId="bfccb9e8-9d93-458e-85ba-f66efb9b0289" providerId="ADAL" clId="{66B18708-5391-4C71-A831-890458605E4F}" dt="2020-11-10T00:20:06.592" v="4141" actId="478"/>
          <ac:picMkLst>
            <pc:docMk/>
            <pc:sldMk cId="561963176" sldId="486"/>
            <ac:picMk id="7" creationId="{354515EB-DE16-48C1-A34B-988E949D9A77}"/>
          </ac:picMkLst>
        </pc:picChg>
        <pc:picChg chg="add mod">
          <ac:chgData name="Eric" userId="bfccb9e8-9d93-458e-85ba-f66efb9b0289" providerId="ADAL" clId="{66B18708-5391-4C71-A831-890458605E4F}" dt="2020-11-10T00:21:10.374" v="4178" actId="1076"/>
          <ac:picMkLst>
            <pc:docMk/>
            <pc:sldMk cId="561963176" sldId="486"/>
            <ac:picMk id="8" creationId="{7AD9BE64-9970-4B9D-8EAA-BE3CA6089BEC}"/>
          </ac:picMkLst>
        </pc:picChg>
        <pc:picChg chg="add mod">
          <ac:chgData name="Eric" userId="bfccb9e8-9d93-458e-85ba-f66efb9b0289" providerId="ADAL" clId="{66B18708-5391-4C71-A831-890458605E4F}" dt="2020-11-10T00:22:35.150" v="4289" actId="1076"/>
          <ac:picMkLst>
            <pc:docMk/>
            <pc:sldMk cId="561963176" sldId="486"/>
            <ac:picMk id="9" creationId="{AADEE75E-0F05-4838-BE48-9863CEA55148}"/>
          </ac:picMkLst>
        </pc:picChg>
        <pc:picChg chg="add mod">
          <ac:chgData name="Eric" userId="bfccb9e8-9d93-458e-85ba-f66efb9b0289" providerId="ADAL" clId="{66B18708-5391-4C71-A831-890458605E4F}" dt="2020-11-10T00:23:04.780" v="4293" actId="14100"/>
          <ac:picMkLst>
            <pc:docMk/>
            <pc:sldMk cId="561963176" sldId="486"/>
            <ac:picMk id="10" creationId="{2316CA9B-690A-4ADC-9488-4EED9DEAFEEF}"/>
          </ac:picMkLst>
        </pc:picChg>
      </pc:sldChg>
      <pc:sldChg chg="addSp modSp mod ord">
        <pc:chgData name="Eric" userId="bfccb9e8-9d93-458e-85ba-f66efb9b0289" providerId="ADAL" clId="{66B18708-5391-4C71-A831-890458605E4F}" dt="2020-11-10T00:00:39.887" v="2602" actId="14100"/>
        <pc:sldMkLst>
          <pc:docMk/>
          <pc:sldMk cId="2171109974" sldId="487"/>
        </pc:sldMkLst>
        <pc:spChg chg="mod">
          <ac:chgData name="Eric" userId="bfccb9e8-9d93-458e-85ba-f66efb9b0289" providerId="ADAL" clId="{66B18708-5391-4C71-A831-890458605E4F}" dt="2020-11-09T23:55:28.901" v="2200" actId="20577"/>
          <ac:spMkLst>
            <pc:docMk/>
            <pc:sldMk cId="2171109974" sldId="487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0T00:00:25.657" v="2598" actId="20577"/>
          <ac:spMkLst>
            <pc:docMk/>
            <pc:sldMk cId="2171109974" sldId="487"/>
            <ac:spMk id="3" creationId="{00000000-0000-0000-0000-000000000000}"/>
          </ac:spMkLst>
        </pc:spChg>
        <pc:picChg chg="add mod">
          <ac:chgData name="Eric" userId="bfccb9e8-9d93-458e-85ba-f66efb9b0289" providerId="ADAL" clId="{66B18708-5391-4C71-A831-890458605E4F}" dt="2020-11-09T23:57:25.263" v="2344" actId="1076"/>
          <ac:picMkLst>
            <pc:docMk/>
            <pc:sldMk cId="2171109974" sldId="487"/>
            <ac:picMk id="4" creationId="{7D224A74-44E0-4205-9811-767631D4EC1D}"/>
          </ac:picMkLst>
        </pc:picChg>
        <pc:picChg chg="add mod">
          <ac:chgData name="Eric" userId="bfccb9e8-9d93-458e-85ba-f66efb9b0289" providerId="ADAL" clId="{66B18708-5391-4C71-A831-890458605E4F}" dt="2020-11-09T23:59:36.630" v="2499" actId="1076"/>
          <ac:picMkLst>
            <pc:docMk/>
            <pc:sldMk cId="2171109974" sldId="487"/>
            <ac:picMk id="5" creationId="{33D9B666-CC49-4BF3-AA2F-66551F19BE0F}"/>
          </ac:picMkLst>
        </pc:picChg>
        <pc:cxnChg chg="add mod">
          <ac:chgData name="Eric" userId="bfccb9e8-9d93-458e-85ba-f66efb9b0289" providerId="ADAL" clId="{66B18708-5391-4C71-A831-890458605E4F}" dt="2020-11-10T00:00:39.887" v="2602" actId="14100"/>
          <ac:cxnSpMkLst>
            <pc:docMk/>
            <pc:sldMk cId="2171109974" sldId="487"/>
            <ac:cxnSpMk id="6" creationId="{35EC6A38-2EF3-4591-8535-3E7FCE230F9F}"/>
          </ac:cxnSpMkLst>
        </pc:cxnChg>
      </pc:sldChg>
      <pc:sldChg chg="addSp modSp mod ord">
        <pc:chgData name="Eric" userId="bfccb9e8-9d93-458e-85ba-f66efb9b0289" providerId="ADAL" clId="{66B18708-5391-4C71-A831-890458605E4F}" dt="2020-11-11T21:42:08.590" v="7093" actId="20577"/>
        <pc:sldMkLst>
          <pc:docMk/>
          <pc:sldMk cId="2134552092" sldId="488"/>
        </pc:sldMkLst>
        <pc:spChg chg="mod">
          <ac:chgData name="Eric" userId="bfccb9e8-9d93-458e-85ba-f66efb9b0289" providerId="ADAL" clId="{66B18708-5391-4C71-A831-890458605E4F}" dt="2020-11-10T00:00:49.914" v="2620" actId="20577"/>
          <ac:spMkLst>
            <pc:docMk/>
            <pc:sldMk cId="2134552092" sldId="488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1T21:42:08.590" v="7093" actId="20577"/>
          <ac:spMkLst>
            <pc:docMk/>
            <pc:sldMk cId="2134552092" sldId="488"/>
            <ac:spMk id="3" creationId="{00000000-0000-0000-0000-000000000000}"/>
          </ac:spMkLst>
        </pc:spChg>
        <pc:picChg chg="add mod">
          <ac:chgData name="Eric" userId="bfccb9e8-9d93-458e-85ba-f66efb9b0289" providerId="ADAL" clId="{66B18708-5391-4C71-A831-890458605E4F}" dt="2020-11-10T00:01:27.120" v="2658" actId="1076"/>
          <ac:picMkLst>
            <pc:docMk/>
            <pc:sldMk cId="2134552092" sldId="488"/>
            <ac:picMk id="4" creationId="{36B65BBD-0CE5-4A36-84C5-521B2076EEA9}"/>
          </ac:picMkLst>
        </pc:picChg>
        <pc:picChg chg="add mod">
          <ac:chgData name="Eric" userId="bfccb9e8-9d93-458e-85ba-f66efb9b0289" providerId="ADAL" clId="{66B18708-5391-4C71-A831-890458605E4F}" dt="2020-11-10T00:02:58.360" v="2772" actId="14100"/>
          <ac:picMkLst>
            <pc:docMk/>
            <pc:sldMk cId="2134552092" sldId="488"/>
            <ac:picMk id="5" creationId="{AB2E9208-025F-4107-B816-AB3FA7571D14}"/>
          </ac:picMkLst>
        </pc:picChg>
        <pc:picChg chg="add mod">
          <ac:chgData name="Eric" userId="bfccb9e8-9d93-458e-85ba-f66efb9b0289" providerId="ADAL" clId="{66B18708-5391-4C71-A831-890458605E4F}" dt="2020-11-10T00:04:49.092" v="3019" actId="1076"/>
          <ac:picMkLst>
            <pc:docMk/>
            <pc:sldMk cId="2134552092" sldId="488"/>
            <ac:picMk id="6" creationId="{B8DC37D8-6A04-4682-B2AD-25D8EB20900F}"/>
          </ac:picMkLst>
        </pc:picChg>
      </pc:sldChg>
      <pc:sldChg chg="del">
        <pc:chgData name="Eric" userId="bfccb9e8-9d93-458e-85ba-f66efb9b0289" providerId="ADAL" clId="{66B18708-5391-4C71-A831-890458605E4F}" dt="2020-11-10T00:25:26.076" v="4486" actId="47"/>
        <pc:sldMkLst>
          <pc:docMk/>
          <pc:sldMk cId="2668155691" sldId="489"/>
        </pc:sldMkLst>
      </pc:sldChg>
      <pc:sldChg chg="addSp delSp modSp mod">
        <pc:chgData name="Eric" userId="bfccb9e8-9d93-458e-85ba-f66efb9b0289" providerId="ADAL" clId="{66B18708-5391-4C71-A831-890458605E4F}" dt="2020-11-12T20:45:23.381" v="7213" actId="1076"/>
        <pc:sldMkLst>
          <pc:docMk/>
          <pc:sldMk cId="2789156044" sldId="490"/>
        </pc:sldMkLst>
        <pc:spChg chg="mod">
          <ac:chgData name="Eric" userId="bfccb9e8-9d93-458e-85ba-f66efb9b0289" providerId="ADAL" clId="{66B18708-5391-4C71-A831-890458605E4F}" dt="2020-11-10T00:25:52.772" v="4528" actId="20577"/>
          <ac:spMkLst>
            <pc:docMk/>
            <pc:sldMk cId="2789156044" sldId="490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2T20:45:23.381" v="7213" actId="1076"/>
          <ac:spMkLst>
            <pc:docMk/>
            <pc:sldMk cId="2789156044" sldId="490"/>
            <ac:spMk id="3" creationId="{00000000-0000-0000-0000-000000000000}"/>
          </ac:spMkLst>
        </pc:spChg>
        <pc:picChg chg="add mod">
          <ac:chgData name="Eric" userId="bfccb9e8-9d93-458e-85ba-f66efb9b0289" providerId="ADAL" clId="{66B18708-5391-4C71-A831-890458605E4F}" dt="2020-11-10T00:34:32.950" v="5015" actId="1038"/>
          <ac:picMkLst>
            <pc:docMk/>
            <pc:sldMk cId="2789156044" sldId="490"/>
            <ac:picMk id="4" creationId="{D96D3A41-9DE0-48D5-B065-35FF4D8BB00A}"/>
          </ac:picMkLst>
        </pc:picChg>
        <pc:picChg chg="add mod">
          <ac:chgData name="Eric" userId="bfccb9e8-9d93-458e-85ba-f66efb9b0289" providerId="ADAL" clId="{66B18708-5391-4C71-A831-890458605E4F}" dt="2020-11-10T00:30:17.215" v="4797" actId="1076"/>
          <ac:picMkLst>
            <pc:docMk/>
            <pc:sldMk cId="2789156044" sldId="490"/>
            <ac:picMk id="5" creationId="{904B0FCB-A87E-4D73-A2D4-329062A9CE9A}"/>
          </ac:picMkLst>
        </pc:picChg>
        <pc:picChg chg="add mod">
          <ac:chgData name="Eric" userId="bfccb9e8-9d93-458e-85ba-f66efb9b0289" providerId="ADAL" clId="{66B18708-5391-4C71-A831-890458605E4F}" dt="2020-11-10T00:31:09.607" v="4884" actId="1076"/>
          <ac:picMkLst>
            <pc:docMk/>
            <pc:sldMk cId="2789156044" sldId="490"/>
            <ac:picMk id="7" creationId="{59045948-2D6C-4F78-9B94-DECC1BCDDA4F}"/>
          </ac:picMkLst>
        </pc:picChg>
        <pc:picChg chg="add mod">
          <ac:chgData name="Eric" userId="bfccb9e8-9d93-458e-85ba-f66efb9b0289" providerId="ADAL" clId="{66B18708-5391-4C71-A831-890458605E4F}" dt="2020-11-10T00:32:24.158" v="4934" actId="1076"/>
          <ac:picMkLst>
            <pc:docMk/>
            <pc:sldMk cId="2789156044" sldId="490"/>
            <ac:picMk id="9" creationId="{AF455E20-4454-4D5C-8B46-B0B7BA9690F1}"/>
          </ac:picMkLst>
        </pc:picChg>
        <pc:picChg chg="del">
          <ac:chgData name="Eric" userId="bfccb9e8-9d93-458e-85ba-f66efb9b0289" providerId="ADAL" clId="{66B18708-5391-4C71-A831-890458605E4F}" dt="2020-11-10T00:25:37.683" v="4487" actId="478"/>
          <ac:picMkLst>
            <pc:docMk/>
            <pc:sldMk cId="2789156044" sldId="490"/>
            <ac:picMk id="12" creationId="{F5122FE2-8C07-4A33-925F-F96F1FCBA22E}"/>
          </ac:picMkLst>
        </pc:picChg>
        <pc:cxnChg chg="del">
          <ac:chgData name="Eric" userId="bfccb9e8-9d93-458e-85ba-f66efb9b0289" providerId="ADAL" clId="{66B18708-5391-4C71-A831-890458605E4F}" dt="2020-11-10T00:28:13.206" v="4596" actId="478"/>
          <ac:cxnSpMkLst>
            <pc:docMk/>
            <pc:sldMk cId="2789156044" sldId="490"/>
            <ac:cxnSpMk id="6" creationId="{44823DE9-A15C-48A5-85EC-1CB48E2AE685}"/>
          </ac:cxnSpMkLst>
        </pc:cxnChg>
        <pc:cxnChg chg="del">
          <ac:chgData name="Eric" userId="bfccb9e8-9d93-458e-85ba-f66efb9b0289" providerId="ADAL" clId="{66B18708-5391-4C71-A831-890458605E4F}" dt="2020-11-10T00:28:15.527" v="4597" actId="478"/>
          <ac:cxnSpMkLst>
            <pc:docMk/>
            <pc:sldMk cId="2789156044" sldId="490"/>
            <ac:cxnSpMk id="8" creationId="{787AF80A-8C2E-4D5C-B8F3-CF24E2518638}"/>
          </ac:cxnSpMkLst>
        </pc:cxnChg>
      </pc:sldChg>
      <pc:sldChg chg="delSp modSp mod">
        <pc:chgData name="Eric" userId="bfccb9e8-9d93-458e-85ba-f66efb9b0289" providerId="ADAL" clId="{66B18708-5391-4C71-A831-890458605E4F}" dt="2020-11-10T00:37:07.983" v="5232" actId="6549"/>
        <pc:sldMkLst>
          <pc:docMk/>
          <pc:sldMk cId="261646640" sldId="491"/>
        </pc:sldMkLst>
        <pc:spChg chg="mod">
          <ac:chgData name="Eric" userId="bfccb9e8-9d93-458e-85ba-f66efb9b0289" providerId="ADAL" clId="{66B18708-5391-4C71-A831-890458605E4F}" dt="2020-11-10T00:35:00.086" v="5030" actId="20577"/>
          <ac:spMkLst>
            <pc:docMk/>
            <pc:sldMk cId="261646640" sldId="491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0T00:37:07.983" v="5232" actId="6549"/>
          <ac:spMkLst>
            <pc:docMk/>
            <pc:sldMk cId="261646640" sldId="491"/>
            <ac:spMk id="3" creationId="{00000000-0000-0000-0000-000000000000}"/>
          </ac:spMkLst>
        </pc:spChg>
        <pc:picChg chg="del">
          <ac:chgData name="Eric" userId="bfccb9e8-9d93-458e-85ba-f66efb9b0289" providerId="ADAL" clId="{66B18708-5391-4C71-A831-890458605E4F}" dt="2020-11-10T00:35:06.278" v="5031" actId="478"/>
          <ac:picMkLst>
            <pc:docMk/>
            <pc:sldMk cId="261646640" sldId="491"/>
            <ac:picMk id="4" creationId="{1346F688-21DE-4C47-B93A-009E4F14BA3A}"/>
          </ac:picMkLst>
        </pc:picChg>
        <pc:cxnChg chg="del">
          <ac:chgData name="Eric" userId="bfccb9e8-9d93-458e-85ba-f66efb9b0289" providerId="ADAL" clId="{66B18708-5391-4C71-A831-890458605E4F}" dt="2020-11-10T00:35:08.550" v="5032" actId="478"/>
          <ac:cxnSpMkLst>
            <pc:docMk/>
            <pc:sldMk cId="261646640" sldId="491"/>
            <ac:cxnSpMk id="6" creationId="{44823DE9-A15C-48A5-85EC-1CB48E2AE685}"/>
          </ac:cxnSpMkLst>
        </pc:cxnChg>
        <pc:cxnChg chg="del">
          <ac:chgData name="Eric" userId="bfccb9e8-9d93-458e-85ba-f66efb9b0289" providerId="ADAL" clId="{66B18708-5391-4C71-A831-890458605E4F}" dt="2020-11-10T00:35:10.887" v="5033" actId="478"/>
          <ac:cxnSpMkLst>
            <pc:docMk/>
            <pc:sldMk cId="261646640" sldId="491"/>
            <ac:cxnSpMk id="8" creationId="{787AF80A-8C2E-4D5C-B8F3-CF24E2518638}"/>
          </ac:cxnSpMkLst>
        </pc:cxnChg>
        <pc:cxnChg chg="del">
          <ac:chgData name="Eric" userId="bfccb9e8-9d93-458e-85ba-f66efb9b0289" providerId="ADAL" clId="{66B18708-5391-4C71-A831-890458605E4F}" dt="2020-11-10T00:35:13.543" v="5034" actId="478"/>
          <ac:cxnSpMkLst>
            <pc:docMk/>
            <pc:sldMk cId="261646640" sldId="491"/>
            <ac:cxnSpMk id="13" creationId="{41CEEADA-A4AD-4BBD-8887-A852671341FF}"/>
          </ac:cxnSpMkLst>
        </pc:cxnChg>
      </pc:sldChg>
      <pc:sldChg chg="addSp delSp modSp mod">
        <pc:chgData name="Eric" userId="bfccb9e8-9d93-458e-85ba-f66efb9b0289" providerId="ADAL" clId="{66B18708-5391-4C71-A831-890458605E4F}" dt="2020-11-10T00:42:33.216" v="5575" actId="114"/>
        <pc:sldMkLst>
          <pc:docMk/>
          <pc:sldMk cId="4256985923" sldId="492"/>
        </pc:sldMkLst>
        <pc:spChg chg="mod">
          <ac:chgData name="Eric" userId="bfccb9e8-9d93-458e-85ba-f66efb9b0289" providerId="ADAL" clId="{66B18708-5391-4C71-A831-890458605E4F}" dt="2020-11-10T00:37:20.057" v="5242" actId="20577"/>
          <ac:spMkLst>
            <pc:docMk/>
            <pc:sldMk cId="4256985923" sldId="492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0T00:42:33.216" v="5575" actId="114"/>
          <ac:spMkLst>
            <pc:docMk/>
            <pc:sldMk cId="4256985923" sldId="492"/>
            <ac:spMk id="3" creationId="{00000000-0000-0000-0000-000000000000}"/>
          </ac:spMkLst>
        </pc:spChg>
        <pc:picChg chg="add mod">
          <ac:chgData name="Eric" userId="bfccb9e8-9d93-458e-85ba-f66efb9b0289" providerId="ADAL" clId="{66B18708-5391-4C71-A831-890458605E4F}" dt="2020-11-10T00:40:23.392" v="5368" actId="1076"/>
          <ac:picMkLst>
            <pc:docMk/>
            <pc:sldMk cId="4256985923" sldId="492"/>
            <ac:picMk id="4" creationId="{1B7B46D6-6E0E-4D7F-AB2F-CC74A765FC5D}"/>
          </ac:picMkLst>
        </pc:picChg>
        <pc:picChg chg="del">
          <ac:chgData name="Eric" userId="bfccb9e8-9d93-458e-85ba-f66efb9b0289" providerId="ADAL" clId="{66B18708-5391-4C71-A831-890458605E4F}" dt="2020-11-10T00:37:22" v="5243" actId="478"/>
          <ac:picMkLst>
            <pc:docMk/>
            <pc:sldMk cId="4256985923" sldId="492"/>
            <ac:picMk id="5" creationId="{422B0A88-00B6-45C2-A57F-0856C73CDA1D}"/>
          </ac:picMkLst>
        </pc:picChg>
        <pc:picChg chg="add mod">
          <ac:chgData name="Eric" userId="bfccb9e8-9d93-458e-85ba-f66efb9b0289" providerId="ADAL" clId="{66B18708-5391-4C71-A831-890458605E4F}" dt="2020-11-10T00:40:19.261" v="5366" actId="1076"/>
          <ac:picMkLst>
            <pc:docMk/>
            <pc:sldMk cId="4256985923" sldId="492"/>
            <ac:picMk id="6" creationId="{4841F8B7-399B-4BE6-9B7E-CE3675570664}"/>
          </ac:picMkLst>
        </pc:picChg>
        <pc:picChg chg="add mod">
          <ac:chgData name="Eric" userId="bfccb9e8-9d93-458e-85ba-f66efb9b0289" providerId="ADAL" clId="{66B18708-5391-4C71-A831-890458605E4F}" dt="2020-11-10T00:42:10.533" v="5532" actId="1076"/>
          <ac:picMkLst>
            <pc:docMk/>
            <pc:sldMk cId="4256985923" sldId="492"/>
            <ac:picMk id="7" creationId="{1328667F-B856-4FA1-A9E8-75FCB06CE086}"/>
          </ac:picMkLst>
        </pc:picChg>
        <pc:picChg chg="del">
          <ac:chgData name="Eric" userId="bfccb9e8-9d93-458e-85ba-f66efb9b0289" providerId="ADAL" clId="{66B18708-5391-4C71-A831-890458605E4F}" dt="2020-11-10T00:39:41.986" v="5312" actId="478"/>
          <ac:picMkLst>
            <pc:docMk/>
            <pc:sldMk cId="4256985923" sldId="492"/>
            <ac:picMk id="14" creationId="{A369FB17-6C64-4BA4-BE81-32FA2F81CEED}"/>
          </ac:picMkLst>
        </pc:picChg>
        <pc:cxnChg chg="del">
          <ac:chgData name="Eric" userId="bfccb9e8-9d93-458e-85ba-f66efb9b0289" providerId="ADAL" clId="{66B18708-5391-4C71-A831-890458605E4F}" dt="2020-11-10T00:37:24.129" v="5244" actId="478"/>
          <ac:cxnSpMkLst>
            <pc:docMk/>
            <pc:sldMk cId="4256985923" sldId="492"/>
            <ac:cxnSpMk id="16" creationId="{F06C17C9-E47D-4DD1-8FC3-24386684900F}"/>
          </ac:cxnSpMkLst>
        </pc:cxnChg>
        <pc:cxnChg chg="del">
          <ac:chgData name="Eric" userId="bfccb9e8-9d93-458e-85ba-f66efb9b0289" providerId="ADAL" clId="{66B18708-5391-4C71-A831-890458605E4F}" dt="2020-11-10T00:37:26.361" v="5245" actId="478"/>
          <ac:cxnSpMkLst>
            <pc:docMk/>
            <pc:sldMk cId="4256985923" sldId="492"/>
            <ac:cxnSpMk id="19" creationId="{29ED86EC-F0B1-449D-8E70-4762228232E9}"/>
          </ac:cxnSpMkLst>
        </pc:cxnChg>
      </pc:sldChg>
      <pc:sldChg chg="addSp delSp modSp mod ord">
        <pc:chgData name="Eric" userId="bfccb9e8-9d93-458e-85ba-f66efb9b0289" providerId="ADAL" clId="{66B18708-5391-4C71-A831-890458605E4F}" dt="2020-11-11T21:45:58.727" v="7169"/>
        <pc:sldMkLst>
          <pc:docMk/>
          <pc:sldMk cId="1553255034" sldId="493"/>
        </pc:sldMkLst>
        <pc:spChg chg="mod">
          <ac:chgData name="Eric" userId="bfccb9e8-9d93-458e-85ba-f66efb9b0289" providerId="ADAL" clId="{66B18708-5391-4C71-A831-890458605E4F}" dt="2020-11-10T00:42:44.766" v="5591" actId="20577"/>
          <ac:spMkLst>
            <pc:docMk/>
            <pc:sldMk cId="1553255034" sldId="493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1T21:44:57.090" v="7147" actId="20577"/>
          <ac:spMkLst>
            <pc:docMk/>
            <pc:sldMk cId="1553255034" sldId="493"/>
            <ac:spMk id="3" creationId="{00000000-0000-0000-0000-000000000000}"/>
          </ac:spMkLst>
        </pc:spChg>
        <pc:picChg chg="add mod">
          <ac:chgData name="Eric" userId="bfccb9e8-9d93-458e-85ba-f66efb9b0289" providerId="ADAL" clId="{66B18708-5391-4C71-A831-890458605E4F}" dt="2020-11-10T00:49:22.325" v="5694" actId="1076"/>
          <ac:picMkLst>
            <pc:docMk/>
            <pc:sldMk cId="1553255034" sldId="493"/>
            <ac:picMk id="4" creationId="{4038A234-970E-4C6D-9228-0DBA3557CA57}"/>
          </ac:picMkLst>
        </pc:picChg>
        <pc:picChg chg="add mod">
          <ac:chgData name="Eric" userId="bfccb9e8-9d93-458e-85ba-f66efb9b0289" providerId="ADAL" clId="{66B18708-5391-4C71-A831-890458605E4F}" dt="2020-11-10T00:51:17.947" v="5781" actId="1076"/>
          <ac:picMkLst>
            <pc:docMk/>
            <pc:sldMk cId="1553255034" sldId="493"/>
            <ac:picMk id="5" creationId="{0564CA7F-FC0D-48CD-A0C4-C6710AEC7095}"/>
          </ac:picMkLst>
        </pc:picChg>
        <pc:picChg chg="del">
          <ac:chgData name="Eric" userId="bfccb9e8-9d93-458e-85ba-f66efb9b0289" providerId="ADAL" clId="{66B18708-5391-4C71-A831-890458605E4F}" dt="2020-11-10T00:42:40.237" v="5576" actId="478"/>
          <ac:picMkLst>
            <pc:docMk/>
            <pc:sldMk cId="1553255034" sldId="493"/>
            <ac:picMk id="7" creationId="{2AEA27B7-57FF-42A8-AED1-64CADA8F426D}"/>
          </ac:picMkLst>
        </pc:picChg>
        <pc:picChg chg="del">
          <ac:chgData name="Eric" userId="bfccb9e8-9d93-458e-85ba-f66efb9b0289" providerId="ADAL" clId="{66B18708-5391-4C71-A831-890458605E4F}" dt="2020-11-10T00:42:46.909" v="5592" actId="478"/>
          <ac:picMkLst>
            <pc:docMk/>
            <pc:sldMk cId="1553255034" sldId="493"/>
            <ac:picMk id="8" creationId="{3064DC89-BB88-4B29-BE62-82FA2C1391F0}"/>
          </ac:picMkLst>
        </pc:picChg>
      </pc:sldChg>
      <pc:sldChg chg="addSp delSp modSp mod">
        <pc:chgData name="Eric" userId="bfccb9e8-9d93-458e-85ba-f66efb9b0289" providerId="ADAL" clId="{66B18708-5391-4C71-A831-890458605E4F}" dt="2020-11-10T00:58:39.584" v="6533" actId="114"/>
        <pc:sldMkLst>
          <pc:docMk/>
          <pc:sldMk cId="3351192089" sldId="507"/>
        </pc:sldMkLst>
        <pc:spChg chg="mod">
          <ac:chgData name="Eric" userId="bfccb9e8-9d93-458e-85ba-f66efb9b0289" providerId="ADAL" clId="{66B18708-5391-4C71-A831-890458605E4F}" dt="2020-11-10T00:54:29.867" v="6014" actId="20577"/>
          <ac:spMkLst>
            <pc:docMk/>
            <pc:sldMk cId="3351192089" sldId="507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0T00:58:39.584" v="6533" actId="114"/>
          <ac:spMkLst>
            <pc:docMk/>
            <pc:sldMk cId="3351192089" sldId="507"/>
            <ac:spMk id="3" creationId="{00000000-0000-0000-0000-000000000000}"/>
          </ac:spMkLst>
        </pc:spChg>
        <pc:picChg chg="del">
          <ac:chgData name="Eric" userId="bfccb9e8-9d93-458e-85ba-f66efb9b0289" providerId="ADAL" clId="{66B18708-5391-4C71-A831-890458605E4F}" dt="2020-11-10T00:55:37.044" v="6136" actId="478"/>
          <ac:picMkLst>
            <pc:docMk/>
            <pc:sldMk cId="3351192089" sldId="507"/>
            <ac:picMk id="4" creationId="{CB284C9E-5835-4190-9393-CC65989B918C}"/>
          </ac:picMkLst>
        </pc:picChg>
        <pc:picChg chg="del">
          <ac:chgData name="Eric" userId="bfccb9e8-9d93-458e-85ba-f66efb9b0289" providerId="ADAL" clId="{66B18708-5391-4C71-A831-890458605E4F}" dt="2020-11-10T00:55:39.228" v="6137" actId="478"/>
          <ac:picMkLst>
            <pc:docMk/>
            <pc:sldMk cId="3351192089" sldId="507"/>
            <ac:picMk id="5" creationId="{42EC85C9-E2CF-4D09-B15F-B2A149DCDBFB}"/>
          </ac:picMkLst>
        </pc:picChg>
        <pc:picChg chg="del">
          <ac:chgData name="Eric" userId="bfccb9e8-9d93-458e-85ba-f66efb9b0289" providerId="ADAL" clId="{66B18708-5391-4C71-A831-890458605E4F}" dt="2020-11-10T00:57:25.805" v="6354" actId="478"/>
          <ac:picMkLst>
            <pc:docMk/>
            <pc:sldMk cId="3351192089" sldId="507"/>
            <ac:picMk id="6" creationId="{7C3918EC-31F0-4879-868C-686E869570CF}"/>
          </ac:picMkLst>
        </pc:picChg>
        <pc:picChg chg="add mod">
          <ac:chgData name="Eric" userId="bfccb9e8-9d93-458e-85ba-f66efb9b0289" providerId="ADAL" clId="{66B18708-5391-4C71-A831-890458605E4F}" dt="2020-11-10T00:55:44.377" v="6140" actId="1076"/>
          <ac:picMkLst>
            <pc:docMk/>
            <pc:sldMk cId="3351192089" sldId="507"/>
            <ac:picMk id="7" creationId="{DF8FE418-0202-4903-BBD1-F7CC329F09D2}"/>
          </ac:picMkLst>
        </pc:picChg>
        <pc:picChg chg="add mod">
          <ac:chgData name="Eric" userId="bfccb9e8-9d93-458e-85ba-f66efb9b0289" providerId="ADAL" clId="{66B18708-5391-4C71-A831-890458605E4F}" dt="2020-11-10T00:57:44.553" v="6358" actId="1076"/>
          <ac:picMkLst>
            <pc:docMk/>
            <pc:sldMk cId="3351192089" sldId="507"/>
            <ac:picMk id="8" creationId="{94EEA24F-BB08-4428-9178-EECA0CB5E737}"/>
          </ac:picMkLst>
        </pc:picChg>
        <pc:picChg chg="del">
          <ac:chgData name="Eric" userId="bfccb9e8-9d93-458e-85ba-f66efb9b0289" providerId="ADAL" clId="{66B18708-5391-4C71-A831-890458605E4F}" dt="2020-11-10T00:57:30.773" v="6356" actId="478"/>
          <ac:picMkLst>
            <pc:docMk/>
            <pc:sldMk cId="3351192089" sldId="507"/>
            <ac:picMk id="9" creationId="{3B1B8FB8-6424-4010-8E84-470A2DF67C03}"/>
          </ac:picMkLst>
        </pc:picChg>
      </pc:sldChg>
      <pc:sldChg chg="addSp delSp modSp add mod">
        <pc:chgData name="Eric" userId="bfccb9e8-9d93-458e-85ba-f66efb9b0289" providerId="ADAL" clId="{66B18708-5391-4C71-A831-890458605E4F}" dt="2020-11-10T00:25:23.621" v="4485" actId="1076"/>
        <pc:sldMkLst>
          <pc:docMk/>
          <pc:sldMk cId="4156131225" sldId="508"/>
        </pc:sldMkLst>
        <pc:spChg chg="mod">
          <ac:chgData name="Eric" userId="bfccb9e8-9d93-458e-85ba-f66efb9b0289" providerId="ADAL" clId="{66B18708-5391-4C71-A831-890458605E4F}" dt="2020-11-10T00:25:15.676" v="4481" actId="20577"/>
          <ac:spMkLst>
            <pc:docMk/>
            <pc:sldMk cId="4156131225" sldId="508"/>
            <ac:spMk id="3" creationId="{00000000-0000-0000-0000-000000000000}"/>
          </ac:spMkLst>
        </pc:spChg>
        <pc:picChg chg="add mod">
          <ac:chgData name="Eric" userId="bfccb9e8-9d93-458e-85ba-f66efb9b0289" providerId="ADAL" clId="{66B18708-5391-4C71-A831-890458605E4F}" dt="2020-11-10T00:25:23.621" v="4485" actId="1076"/>
          <ac:picMkLst>
            <pc:docMk/>
            <pc:sldMk cId="4156131225" sldId="508"/>
            <ac:picMk id="4" creationId="{D28FC9C3-59B8-4AA3-8249-55035A511B1B}"/>
          </ac:picMkLst>
        </pc:picChg>
        <pc:picChg chg="del">
          <ac:chgData name="Eric" userId="bfccb9e8-9d93-458e-85ba-f66efb9b0289" providerId="ADAL" clId="{66B18708-5391-4C71-A831-890458605E4F}" dt="2020-11-10T00:24:57.843" v="4413" actId="478"/>
          <ac:picMkLst>
            <pc:docMk/>
            <pc:sldMk cId="4156131225" sldId="508"/>
            <ac:picMk id="8" creationId="{7AD9BE64-9970-4B9D-8EAA-BE3CA6089BEC}"/>
          </ac:picMkLst>
        </pc:picChg>
        <pc:picChg chg="del">
          <ac:chgData name="Eric" userId="bfccb9e8-9d93-458e-85ba-f66efb9b0289" providerId="ADAL" clId="{66B18708-5391-4C71-A831-890458605E4F}" dt="2020-11-10T00:25:01.483" v="4415" actId="478"/>
          <ac:picMkLst>
            <pc:docMk/>
            <pc:sldMk cId="4156131225" sldId="508"/>
            <ac:picMk id="9" creationId="{AADEE75E-0F05-4838-BE48-9863CEA55148}"/>
          </ac:picMkLst>
        </pc:picChg>
        <pc:picChg chg="del">
          <ac:chgData name="Eric" userId="bfccb9e8-9d93-458e-85ba-f66efb9b0289" providerId="ADAL" clId="{66B18708-5391-4C71-A831-890458605E4F}" dt="2020-11-10T00:24:59.891" v="4414" actId="478"/>
          <ac:picMkLst>
            <pc:docMk/>
            <pc:sldMk cId="4156131225" sldId="508"/>
            <ac:picMk id="10" creationId="{2316CA9B-690A-4ADC-9488-4EED9DEAFEEF}"/>
          </ac:picMkLst>
        </pc:picChg>
      </pc:sldChg>
      <pc:sldChg chg="addSp delSp modSp add mod">
        <pc:chgData name="Eric" userId="bfccb9e8-9d93-458e-85ba-f66efb9b0289" providerId="ADAL" clId="{66B18708-5391-4C71-A831-890458605E4F}" dt="2020-11-13T13:05:00.133" v="7227" actId="6549"/>
        <pc:sldMkLst>
          <pc:docMk/>
          <pc:sldMk cId="2887643738" sldId="509"/>
        </pc:sldMkLst>
        <pc:spChg chg="mod">
          <ac:chgData name="Eric" userId="bfccb9e8-9d93-458e-85ba-f66efb9b0289" providerId="ADAL" clId="{66B18708-5391-4C71-A831-890458605E4F}" dt="2020-11-10T01:45:13.633" v="6555" actId="20577"/>
          <ac:spMkLst>
            <pc:docMk/>
            <pc:sldMk cId="2887643738" sldId="509"/>
            <ac:spMk id="2" creationId="{00000000-0000-0000-0000-000000000000}"/>
          </ac:spMkLst>
        </pc:spChg>
        <pc:spChg chg="mod">
          <ac:chgData name="Eric" userId="bfccb9e8-9d93-458e-85ba-f66efb9b0289" providerId="ADAL" clId="{66B18708-5391-4C71-A831-890458605E4F}" dt="2020-11-13T13:05:00.133" v="7227" actId="6549"/>
          <ac:spMkLst>
            <pc:docMk/>
            <pc:sldMk cId="2887643738" sldId="509"/>
            <ac:spMk id="3" creationId="{00000000-0000-0000-0000-000000000000}"/>
          </ac:spMkLst>
        </pc:spChg>
        <pc:picChg chg="del">
          <ac:chgData name="Eric" userId="bfccb9e8-9d93-458e-85ba-f66efb9b0289" providerId="ADAL" clId="{66B18708-5391-4C71-A831-890458605E4F}" dt="2020-11-10T01:45:20.520" v="6556" actId="478"/>
          <ac:picMkLst>
            <pc:docMk/>
            <pc:sldMk cId="2887643738" sldId="509"/>
            <ac:picMk id="4" creationId="{1B7B46D6-6E0E-4D7F-AB2F-CC74A765FC5D}"/>
          </ac:picMkLst>
        </pc:picChg>
        <pc:picChg chg="add mod">
          <ac:chgData name="Eric" userId="bfccb9e8-9d93-458e-85ba-f66efb9b0289" providerId="ADAL" clId="{66B18708-5391-4C71-A831-890458605E4F}" dt="2020-11-10T01:47:12.570" v="6903" actId="1076"/>
          <ac:picMkLst>
            <pc:docMk/>
            <pc:sldMk cId="2887643738" sldId="509"/>
            <ac:picMk id="5" creationId="{A1E7C2D1-E547-4E40-BE99-5CD84FC21FD2}"/>
          </ac:picMkLst>
        </pc:picChg>
        <pc:picChg chg="del">
          <ac:chgData name="Eric" userId="bfccb9e8-9d93-458e-85ba-f66efb9b0289" providerId="ADAL" clId="{66B18708-5391-4C71-A831-890458605E4F}" dt="2020-11-10T01:45:22.433" v="6557" actId="478"/>
          <ac:picMkLst>
            <pc:docMk/>
            <pc:sldMk cId="2887643738" sldId="509"/>
            <ac:picMk id="6" creationId="{4841F8B7-399B-4BE6-9B7E-CE3675570664}"/>
          </ac:picMkLst>
        </pc:picChg>
        <pc:picChg chg="del">
          <ac:chgData name="Eric" userId="bfccb9e8-9d93-458e-85ba-f66efb9b0289" providerId="ADAL" clId="{66B18708-5391-4C71-A831-890458605E4F}" dt="2020-11-10T01:45:27.376" v="6558" actId="478"/>
          <ac:picMkLst>
            <pc:docMk/>
            <pc:sldMk cId="2887643738" sldId="509"/>
            <ac:picMk id="7" creationId="{1328667F-B856-4FA1-A9E8-75FCB06CE086}"/>
          </ac:picMkLst>
        </pc:picChg>
        <pc:picChg chg="add mod">
          <ac:chgData name="Eric" userId="bfccb9e8-9d93-458e-85ba-f66efb9b0289" providerId="ADAL" clId="{66B18708-5391-4C71-A831-890458605E4F}" dt="2020-11-10T01:50:12.293" v="7053" actId="14100"/>
          <ac:picMkLst>
            <pc:docMk/>
            <pc:sldMk cId="2887643738" sldId="509"/>
            <ac:picMk id="8" creationId="{8924ED40-869D-4D1F-A60C-2101AF525CAA}"/>
          </ac:picMkLst>
        </pc:picChg>
        <pc:cxnChg chg="add mod">
          <ac:chgData name="Eric" userId="bfccb9e8-9d93-458e-85ba-f66efb9b0289" providerId="ADAL" clId="{66B18708-5391-4C71-A831-890458605E4F}" dt="2020-11-10T01:49:22.678" v="7050" actId="14100"/>
          <ac:cxnSpMkLst>
            <pc:docMk/>
            <pc:sldMk cId="2887643738" sldId="509"/>
            <ac:cxnSpMk id="9" creationId="{8CB88900-22FC-491D-85C3-0AC4AF775E96}"/>
          </ac:cxnSpMkLst>
        </pc:cxnChg>
      </pc:sldChg>
      <pc:sldChg chg="addSp delSp modSp add mod">
        <pc:chgData name="Eric" userId="bfccb9e8-9d93-458e-85ba-f66efb9b0289" providerId="ADAL" clId="{66B18708-5391-4C71-A831-890458605E4F}" dt="2020-11-13T13:07:38.236" v="7449" actId="14100"/>
        <pc:sldMkLst>
          <pc:docMk/>
          <pc:sldMk cId="1037236092" sldId="510"/>
        </pc:sldMkLst>
        <pc:spChg chg="mod">
          <ac:chgData name="Eric" userId="bfccb9e8-9d93-458e-85ba-f66efb9b0289" providerId="ADAL" clId="{66B18708-5391-4C71-A831-890458605E4F}" dt="2020-11-13T13:06:45.910" v="7431" actId="20577"/>
          <ac:spMkLst>
            <pc:docMk/>
            <pc:sldMk cId="1037236092" sldId="510"/>
            <ac:spMk id="3" creationId="{00000000-0000-0000-0000-000000000000}"/>
          </ac:spMkLst>
        </pc:spChg>
        <pc:picChg chg="add del mod">
          <ac:chgData name="Eric" userId="bfccb9e8-9d93-458e-85ba-f66efb9b0289" providerId="ADAL" clId="{66B18708-5391-4C71-A831-890458605E4F}" dt="2020-11-13T13:07:10.950" v="7442" actId="478"/>
          <ac:picMkLst>
            <pc:docMk/>
            <pc:sldMk cId="1037236092" sldId="510"/>
            <ac:picMk id="4" creationId="{B41425CD-61B2-4E82-AA42-4950667209B4}"/>
          </ac:picMkLst>
        </pc:picChg>
        <pc:picChg chg="del">
          <ac:chgData name="Eric" userId="bfccb9e8-9d93-458e-85ba-f66efb9b0289" providerId="ADAL" clId="{66B18708-5391-4C71-A831-890458605E4F}" dt="2020-11-13T13:05:07.532" v="7229" actId="478"/>
          <ac:picMkLst>
            <pc:docMk/>
            <pc:sldMk cId="1037236092" sldId="510"/>
            <ac:picMk id="5" creationId="{A1E7C2D1-E547-4E40-BE99-5CD84FC21FD2}"/>
          </ac:picMkLst>
        </pc:picChg>
        <pc:picChg chg="del">
          <ac:chgData name="Eric" userId="bfccb9e8-9d93-458e-85ba-f66efb9b0289" providerId="ADAL" clId="{66B18708-5391-4C71-A831-890458605E4F}" dt="2020-11-13T13:05:09.700" v="7230" actId="478"/>
          <ac:picMkLst>
            <pc:docMk/>
            <pc:sldMk cId="1037236092" sldId="510"/>
            <ac:picMk id="8" creationId="{8924ED40-869D-4D1F-A60C-2101AF525CAA}"/>
          </ac:picMkLst>
        </pc:picChg>
        <pc:picChg chg="add mod">
          <ac:chgData name="Eric" userId="bfccb9e8-9d93-458e-85ba-f66efb9b0289" providerId="ADAL" clId="{66B18708-5391-4C71-A831-890458605E4F}" dt="2020-11-13T13:07:31.011" v="7446" actId="1076"/>
          <ac:picMkLst>
            <pc:docMk/>
            <pc:sldMk cId="1037236092" sldId="510"/>
            <ac:picMk id="10" creationId="{31DBB870-02D1-450F-AE8A-2032E9E77E68}"/>
          </ac:picMkLst>
        </pc:picChg>
        <pc:cxnChg chg="add del mod ord">
          <ac:chgData name="Eric" userId="bfccb9e8-9d93-458e-85ba-f66efb9b0289" providerId="ADAL" clId="{66B18708-5391-4C71-A831-890458605E4F}" dt="2020-11-13T13:07:38.236" v="7449" actId="14100"/>
          <ac:cxnSpMkLst>
            <pc:docMk/>
            <pc:sldMk cId="1037236092" sldId="510"/>
            <ac:cxnSpMk id="9" creationId="{8CB88900-22FC-491D-85C3-0AC4AF775E9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11/12/2020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</a:t>
            </a:r>
            <a:br>
              <a:rPr lang="en-US"/>
            </a:br>
            <a:r>
              <a:rPr lang="en-US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nanapro.org/en-u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CST8219</a:t>
            </a:r>
            <a:br>
              <a:rPr lang="en-US"/>
            </a:br>
            <a:r>
              <a:rPr lang="en-US"/>
              <a:t>C++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01662" y="3561860"/>
            <a:ext cx="4246803" cy="1026114"/>
          </a:xfrm>
        </p:spPr>
        <p:txBody>
          <a:bodyPr/>
          <a:lstStyle/>
          <a:p>
            <a:r>
              <a:rPr lang="en-US" dirty="0"/>
              <a:t>Extra material</a:t>
            </a:r>
          </a:p>
          <a:p>
            <a:r>
              <a:rPr lang="en-US" dirty="0"/>
              <a:t>Using Nana C++ Library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lay out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14" y="872836"/>
            <a:ext cx="8683773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Find the line </a:t>
            </a:r>
            <a:r>
              <a:rPr lang="en-US" sz="2000" dirty="0" err="1">
                <a:solidFill>
                  <a:schemeClr val="tx1"/>
                </a:solidFill>
              </a:rPr>
              <a:t>fm.div</a:t>
            </a:r>
            <a:r>
              <a:rPr lang="en-US" sz="2000" dirty="0">
                <a:solidFill>
                  <a:schemeClr val="tx1"/>
                </a:solidFill>
              </a:rPr>
              <a:t>( “vert …..); Now change that line to: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 err="1">
                <a:solidFill>
                  <a:schemeClr val="tx1"/>
                </a:solidFill>
              </a:rPr>
              <a:t>fm.div</a:t>
            </a:r>
            <a:r>
              <a:rPr lang="en-US" sz="2000" b="1" i="1" dirty="0">
                <a:solidFill>
                  <a:schemeClr val="tx1"/>
                </a:solidFill>
              </a:rPr>
              <a:t>(“vert &lt;AA&gt;&lt; &gt;&lt;BB&gt;”); //This creates 3 slots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should see that there is an empty row between the label and button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Create a third button in the code: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the empty row, add a name: &lt;AA&gt;&lt;</a:t>
            </a:r>
            <a:r>
              <a:rPr lang="en-US" sz="2000" b="1" i="1" dirty="0">
                <a:solidFill>
                  <a:schemeClr val="tx1"/>
                </a:solidFill>
              </a:rPr>
              <a:t>RED</a:t>
            </a:r>
            <a:r>
              <a:rPr lang="en-US" sz="2000" dirty="0">
                <a:solidFill>
                  <a:schemeClr val="tx1"/>
                </a:solidFill>
              </a:rPr>
              <a:t>&gt;&lt;BB&gt;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Then in the form, add </a:t>
            </a:r>
            <a:r>
              <a:rPr lang="en-US" sz="2000" dirty="0" err="1">
                <a:solidFill>
                  <a:schemeClr val="tx1"/>
                </a:solidFill>
              </a:rPr>
              <a:t>redBtn</a:t>
            </a:r>
            <a:r>
              <a:rPr lang="en-US" sz="2000" dirty="0">
                <a:solidFill>
                  <a:schemeClr val="tx1"/>
                </a:solidFill>
              </a:rPr>
              <a:t> to the row “RED”: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9BE64-9970-4B9D-8EAA-BE3CA608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12967"/>
            <a:ext cx="2715004" cy="295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EE75E-0F05-4838-BE48-9863CEA55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599" y="2835218"/>
            <a:ext cx="2781688" cy="905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16CA9B-690A-4ADC-9488-4EED9DEAF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753" y="3170373"/>
            <a:ext cx="1658680" cy="129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lay out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14" y="872836"/>
            <a:ext cx="8683773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Now change that line to: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chemeClr val="tx1"/>
                </a:solidFill>
              </a:rPr>
              <a:t>      </a:t>
            </a:r>
            <a:r>
              <a:rPr lang="en-US" sz="2000" b="1" i="1" dirty="0" err="1">
                <a:solidFill>
                  <a:schemeClr val="tx1"/>
                </a:solidFill>
              </a:rPr>
              <a:t>fm.div</a:t>
            </a:r>
            <a:r>
              <a:rPr lang="en-US" sz="2000" b="1" i="1" dirty="0">
                <a:solidFill>
                  <a:schemeClr val="tx1"/>
                </a:solidFill>
              </a:rPr>
              <a:t>(“vert &lt;AA&gt;&lt;   &gt;”); There are 2 rows.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 the empty second row, add 2 items:  </a:t>
            </a:r>
            <a:r>
              <a:rPr lang="en-US" sz="2000" b="1" i="1" dirty="0">
                <a:solidFill>
                  <a:schemeClr val="tx1"/>
                </a:solidFill>
              </a:rPr>
              <a:t>&lt;AA&gt; &lt;  &lt;RED&gt;   &lt; BB  &gt;  &gt;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Now there are only 2 rows, but the second row is divided into 2: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C9C3-59B8-4AA3-8249-55035A511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96" y="2514922"/>
            <a:ext cx="2292433" cy="17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3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mouse events to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77" y="872836"/>
            <a:ext cx="8850274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To add a mouse click listener, add this code to </a:t>
            </a:r>
            <a:r>
              <a:rPr lang="en-US" sz="2000" dirty="0" err="1">
                <a:solidFill>
                  <a:schemeClr val="tx1"/>
                </a:solidFill>
              </a:rPr>
              <a:t>redBtn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.events() function returns a collection of all the events. After that, you can set what to do when a mouse is clicked: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If you want to listen for double-click, then write </a:t>
            </a:r>
            <a:r>
              <a:rPr lang="en-US" sz="2000" dirty="0" err="1">
                <a:solidFill>
                  <a:schemeClr val="tx1"/>
                </a:solidFill>
              </a:rPr>
              <a:t>dbl_click</a:t>
            </a:r>
            <a:r>
              <a:rPr lang="en-US" sz="2000" dirty="0">
                <a:solidFill>
                  <a:schemeClr val="tx1"/>
                </a:solidFill>
              </a:rPr>
              <a:t> instead of click: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To change a button background </a:t>
            </a:r>
            <a:r>
              <a:rPr lang="en-US" sz="2000" dirty="0" err="1">
                <a:solidFill>
                  <a:schemeClr val="tx1"/>
                </a:solidFill>
              </a:rPr>
              <a:t>colour</a:t>
            </a:r>
            <a:r>
              <a:rPr lang="en-US" sz="2000" dirty="0">
                <a:solidFill>
                  <a:schemeClr val="tx1"/>
                </a:solidFill>
              </a:rPr>
              <a:t>, type: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numbers are from 0 – 255, for red, green, and blue components.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D3A41-9DE0-48D5-B065-35FF4D8B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142" y="730284"/>
            <a:ext cx="2388901" cy="751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B0FCB-A87E-4D73-A2D4-329062A9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45" y="2253294"/>
            <a:ext cx="6773220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45948-2D6C-4F78-9B94-DECC1BCDD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224" y="3089139"/>
            <a:ext cx="7192379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455E20-4454-4D5C-8B46-B0B7BA969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005" y="3773938"/>
            <a:ext cx="316274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5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err="1"/>
              <a:t>colour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77" y="743578"/>
            <a:ext cx="8850274" cy="361037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To make a </a:t>
            </a:r>
            <a:r>
              <a:rPr lang="en-US" sz="2000" dirty="0" err="1">
                <a:solidFill>
                  <a:schemeClr val="tx1"/>
                </a:solidFill>
              </a:rPr>
              <a:t>colour</a:t>
            </a:r>
            <a:r>
              <a:rPr lang="en-US" sz="2000" dirty="0">
                <a:solidFill>
                  <a:schemeClr val="tx1"/>
                </a:solidFill>
              </a:rPr>
              <a:t> look like it lights up, set the other </a:t>
            </a:r>
            <a:r>
              <a:rPr lang="en-US" sz="2000" dirty="0" err="1">
                <a:solidFill>
                  <a:schemeClr val="tx1"/>
                </a:solidFill>
              </a:rPr>
              <a:t>colours</a:t>
            </a:r>
            <a:r>
              <a:rPr lang="en-US" sz="2000" dirty="0">
                <a:solidFill>
                  <a:schemeClr val="tx1"/>
                </a:solidFill>
              </a:rPr>
              <a:t> to 50%. For instance, for red to light up, change the </a:t>
            </a:r>
            <a:r>
              <a:rPr lang="en-US" sz="2000" dirty="0" err="1">
                <a:solidFill>
                  <a:schemeClr val="tx1"/>
                </a:solidFill>
              </a:rPr>
              <a:t>colour</a:t>
            </a:r>
            <a:r>
              <a:rPr lang="en-US" sz="2000" dirty="0">
                <a:solidFill>
                  <a:schemeClr val="tx1"/>
                </a:solidFill>
              </a:rPr>
              <a:t> from: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b="1" i="1" dirty="0">
                <a:solidFill>
                  <a:schemeClr val="tx1"/>
                </a:solidFill>
              </a:rPr>
              <a:t>color(255, 0, 0)  </a:t>
            </a:r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b="1" i="1" dirty="0">
                <a:solidFill>
                  <a:schemeClr val="tx1"/>
                </a:solidFill>
              </a:rPr>
              <a:t>color(255, 128, 128)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26" y="872836"/>
            <a:ext cx="8959702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Nana also has classes for playing .wav files: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 have to include the following files: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 will still get compile errors that the audio namespace isn’t part of nana. Look at the file player.hpp: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says </a:t>
            </a:r>
            <a:r>
              <a:rPr lang="en-US" sz="2000" b="1" i="1" dirty="0">
                <a:solidFill>
                  <a:schemeClr val="tx1"/>
                </a:solidFill>
              </a:rPr>
              <a:t>#ifdef NANA_ENABLE_AUDIO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B46D6-6E0E-4D7F-AB2F-CC74A765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94" y="1221915"/>
            <a:ext cx="4177039" cy="686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41F8B7-399B-4BE6-9B7E-CE367557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845" y="2070101"/>
            <a:ext cx="3400900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8667F-B856-4FA1-A9E8-75FCB06CE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805" y="3179674"/>
            <a:ext cx="3063940" cy="122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8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26" y="872836"/>
            <a:ext cx="8959702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Now if you compile, you will get linker errors about the nana audio player functions. That’s because the Nana .lib files were compiled without the NANA_ENABLE_AUDIO flag. Go back to the visual studio that has the nana project. Right-click on the top-most folder in the project view. At the bottom of the menu, select properties.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Add NANA_ENABLE_AUDIO 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7C2D1-E547-4E40-BE99-5CD84FC2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174" y="2247014"/>
            <a:ext cx="2727500" cy="1483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24ED40-869D-4D1F-A60C-2101AF525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92" y="2923564"/>
            <a:ext cx="4713767" cy="15490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B88900-22FC-491D-85C3-0AC4AF775E96}"/>
              </a:ext>
            </a:extLst>
          </p:cNvPr>
          <p:cNvCxnSpPr>
            <a:cxnSpLocks/>
          </p:cNvCxnSpPr>
          <p:nvPr/>
        </p:nvCxnSpPr>
        <p:spPr>
          <a:xfrm>
            <a:off x="2833827" y="2863702"/>
            <a:ext cx="1312871" cy="5555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4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26" y="872836"/>
            <a:ext cx="8959702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While you have the properties window open, you should change the library’s code generation to “Multi-Threaded Debug </a:t>
            </a:r>
            <a:r>
              <a:rPr lang="en-US" sz="2000" dirty="0" err="1">
                <a:solidFill>
                  <a:schemeClr val="tx1"/>
                </a:solidFill>
              </a:rPr>
              <a:t>dll</a:t>
            </a:r>
            <a:r>
              <a:rPr lang="en-US" sz="2000" dirty="0">
                <a:solidFill>
                  <a:schemeClr val="tx1"/>
                </a:solidFill>
              </a:rPr>
              <a:t> so that it matches your project’s settings as well: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BB870-02D1-450F-AE8A-2032E9E7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09" y="1924065"/>
            <a:ext cx="6354436" cy="242988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B88900-22FC-491D-85C3-0AC4AF775E96}"/>
              </a:ext>
            </a:extLst>
          </p:cNvPr>
          <p:cNvCxnSpPr>
            <a:cxnSpLocks/>
          </p:cNvCxnSpPr>
          <p:nvPr/>
        </p:nvCxnSpPr>
        <p:spPr>
          <a:xfrm>
            <a:off x="4813069" y="1546167"/>
            <a:ext cx="955964" cy="18121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3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77" y="872836"/>
            <a:ext cx="8509479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must tell the compiler to include audio code in your project. In CMakeLists.txt, add this: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Now when you click on a button,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tell the player object to play the file: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It won’t work yet because the .wav file isn’t in the right directory. The .wav files have to be in the same directory as your .exe file. Add the wave files in: \out\build\x64-Debug (default)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Now your button should play sounds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8A234-970E-4C6D-9228-0DBA3557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62" y="1240221"/>
            <a:ext cx="3562847" cy="323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4CA7F-FC0D-48CD-A0C4-C6710AEC7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67" y="1712533"/>
            <a:ext cx="3964629" cy="62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5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77" y="872836"/>
            <a:ext cx="8509479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You’ll need to time how long the user is taking to click on a button. Nana has a timer object that can help you: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milliseconds constructor tells the number of milliseconds to wait.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There is also an .elapse( ) function that takes a lambda function for what to do if you reach the end time: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i="1" dirty="0">
                <a:solidFill>
                  <a:schemeClr val="tx1"/>
                </a:solidFill>
              </a:rPr>
              <a:t>.start() </a:t>
            </a:r>
            <a:r>
              <a:rPr lang="en-US" sz="2000" dirty="0">
                <a:solidFill>
                  <a:schemeClr val="tx1"/>
                </a:solidFill>
              </a:rPr>
              <a:t>function starts the timer. There is a </a:t>
            </a:r>
            <a:r>
              <a:rPr lang="en-US" sz="2000" b="1" i="1" dirty="0">
                <a:solidFill>
                  <a:schemeClr val="tx1"/>
                </a:solidFill>
              </a:rPr>
              <a:t>.reset() </a:t>
            </a:r>
            <a:r>
              <a:rPr lang="en-US" sz="2000" dirty="0">
                <a:solidFill>
                  <a:schemeClr val="tx1"/>
                </a:solidFill>
              </a:rPr>
              <a:t>function that restarts the timer and there is a </a:t>
            </a:r>
            <a:r>
              <a:rPr lang="en-US" sz="2000" b="1" i="1" dirty="0">
                <a:solidFill>
                  <a:schemeClr val="tx1"/>
                </a:solidFill>
              </a:rPr>
              <a:t>.stop() </a:t>
            </a:r>
            <a:r>
              <a:rPr lang="en-US" sz="2000" dirty="0">
                <a:solidFill>
                  <a:schemeClr val="tx1"/>
                </a:solidFill>
              </a:rPr>
              <a:t>function that stops the timer.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FE418-0202-4903-BBD1-F7CC329F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449" y="1586042"/>
            <a:ext cx="4534533" cy="457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EA24F-BB08-4428-9178-EECA0CB5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686" y="3127270"/>
            <a:ext cx="345805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9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091804"/>
            <a:ext cx="8682087" cy="326214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How to compile Nana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Integrating Nana into your project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Laying out widgets &amp; callbacks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6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0" y="872836"/>
            <a:ext cx="8619461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Nana is an open-source project which provides classes for implementing a graphical user interface.</a:t>
            </a:r>
          </a:p>
          <a:p>
            <a:r>
              <a:rPr lang="en-US" sz="2000" dirty="0">
                <a:solidFill>
                  <a:schemeClr val="tx1"/>
                </a:solidFill>
              </a:rPr>
              <a:t>It is available here: </a:t>
            </a:r>
            <a:r>
              <a:rPr lang="en-US" sz="2000" dirty="0">
                <a:solidFill>
                  <a:schemeClr val="tx1"/>
                </a:solidFill>
                <a:hlinkClick r:id="rId2"/>
              </a:rPr>
              <a:t>http://nanapro.org/en-us/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you click on the Download button, it should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download a zip file. If you unzip the folder,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you should see this:</a:t>
            </a:r>
          </a:p>
          <a:p>
            <a:r>
              <a:rPr lang="en-US" sz="2000" dirty="0">
                <a:solidFill>
                  <a:schemeClr val="tx1"/>
                </a:solidFill>
              </a:rPr>
              <a:t>Click on the “build” folder, and then on “vc19”</a:t>
            </a:r>
          </a:p>
          <a:p>
            <a:r>
              <a:rPr lang="en-US" sz="2000" dirty="0">
                <a:solidFill>
                  <a:schemeClr val="tx1"/>
                </a:solidFill>
              </a:rPr>
              <a:t>From there, click on </a:t>
            </a:r>
            <a:r>
              <a:rPr lang="en-US" sz="2000" b="1" i="1" dirty="0">
                <a:solidFill>
                  <a:schemeClr val="tx1"/>
                </a:solidFill>
              </a:rPr>
              <a:t>nana.sln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EA0F5-6683-46D6-8CDD-E70834FB3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680" y="1800892"/>
            <a:ext cx="2219635" cy="25530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64B3A6-EE99-4BEC-8D41-90EAE5EE9953}"/>
              </a:ext>
            </a:extLst>
          </p:cNvPr>
          <p:cNvCxnSpPr/>
          <p:nvPr/>
        </p:nvCxnSpPr>
        <p:spPr>
          <a:xfrm>
            <a:off x="2729023" y="2877879"/>
            <a:ext cx="36606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5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Nana solution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872836"/>
            <a:ext cx="8208912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This project creates a library, not a program. That means there is nothing to run or debug. You should just build this project. (</a:t>
            </a:r>
            <a:r>
              <a:rPr lang="en-US" sz="2000" dirty="0" err="1">
                <a:solidFill>
                  <a:schemeClr val="tx1"/>
                </a:solidFill>
              </a:rPr>
              <a:t>ctrl+shift+b</a:t>
            </a:r>
            <a:r>
              <a:rPr lang="en-US" sz="2000" dirty="0">
                <a:solidFill>
                  <a:schemeClr val="tx1"/>
                </a:solidFill>
              </a:rPr>
              <a:t>). When it finishes, you should see this: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means it built a debug library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should switch the build to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“Release” and build it again.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output says that from the folder, go up one folder and look in the “bin” directory and see the libraries: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3B7A1-4282-4133-B191-FC3AEB15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90" y="1908755"/>
            <a:ext cx="4151210" cy="1325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42ED37-0BE0-4A99-A332-4E5C68A1A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664" y="3673796"/>
            <a:ext cx="1997330" cy="8738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CD952-A855-416E-962D-26559D2A5533}"/>
              </a:ext>
            </a:extLst>
          </p:cNvPr>
          <p:cNvCxnSpPr/>
          <p:nvPr/>
        </p:nvCxnSpPr>
        <p:spPr>
          <a:xfrm>
            <a:off x="6766560" y="1712422"/>
            <a:ext cx="66502" cy="1180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23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your 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11" y="872836"/>
            <a:ext cx="8853616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From Visual Studio, create a new </a:t>
            </a:r>
            <a:r>
              <a:rPr lang="en-US" sz="2000" dirty="0" err="1">
                <a:solidFill>
                  <a:schemeClr val="tx1"/>
                </a:solidFill>
              </a:rPr>
              <a:t>CMake</a:t>
            </a:r>
            <a:r>
              <a:rPr lang="en-US" sz="2000" dirty="0">
                <a:solidFill>
                  <a:schemeClr val="tx1"/>
                </a:solidFill>
              </a:rPr>
              <a:t> project.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Look at the main webpage for the Nana project. There should be code for a “Hello Nana </a:t>
            </a:r>
            <a:r>
              <a:rPr lang="en-US" sz="2000" dirty="0" err="1">
                <a:solidFill>
                  <a:schemeClr val="tx1"/>
                </a:solidFill>
              </a:rPr>
              <a:t>c++</a:t>
            </a:r>
            <a:r>
              <a:rPr lang="en-US" sz="2000" dirty="0">
                <a:solidFill>
                  <a:schemeClr val="tx1"/>
                </a:solidFill>
              </a:rPr>
              <a:t> library” example project. Copy that source code and paste it over what visual studio generated: </a:t>
            </a:r>
            <a:r>
              <a:rPr lang="en-US" sz="2000" b="1" i="1" dirty="0" err="1">
                <a:solidFill>
                  <a:schemeClr val="tx1"/>
                </a:solidFill>
              </a:rPr>
              <a:t>cout</a:t>
            </a:r>
            <a:r>
              <a:rPr lang="en-US" sz="2000" b="1" i="1" dirty="0">
                <a:solidFill>
                  <a:schemeClr val="tx1"/>
                </a:solidFill>
              </a:rPr>
              <a:t> &lt;&lt;  “Hello </a:t>
            </a:r>
            <a:r>
              <a:rPr lang="en-US" sz="2000" b="1" i="1" dirty="0" err="1">
                <a:solidFill>
                  <a:schemeClr val="tx1"/>
                </a:solidFill>
              </a:rPr>
              <a:t>CMake</a:t>
            </a:r>
            <a:r>
              <a:rPr lang="en-US" sz="2000" b="1" i="1" dirty="0">
                <a:solidFill>
                  <a:schemeClr val="tx1"/>
                </a:solidFill>
              </a:rPr>
              <a:t>”;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 should see some errors in the .</a:t>
            </a:r>
            <a:r>
              <a:rPr lang="en-US" sz="2000" dirty="0" err="1">
                <a:solidFill>
                  <a:schemeClr val="tx1"/>
                </a:solidFill>
              </a:rPr>
              <a:t>cpp</a:t>
            </a:r>
            <a:r>
              <a:rPr lang="en-US" sz="2000" dirty="0">
                <a:solidFill>
                  <a:schemeClr val="tx1"/>
                </a:solidFill>
              </a:rPr>
              <a:t> file: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problem is that Visual Studio can’t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find those files to include. You must tell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Visual Studio where those files are located. Look at where you unzipped the nana </a:t>
            </a:r>
            <a:r>
              <a:rPr lang="en-US" sz="2000" dirty="0" err="1">
                <a:solidFill>
                  <a:schemeClr val="tx1"/>
                </a:solidFill>
              </a:rPr>
              <a:t>libray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8277D-F852-4CCB-B833-87672130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883" y="2571750"/>
            <a:ext cx="3917906" cy="9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8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includes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47" y="872836"/>
            <a:ext cx="8400010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Normally software libraries have an “include” directory where they put their header files. Look at the Nana folder to find it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you look in the “include” directory, there is a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Folder called “nana”, which also has a “</a:t>
            </a:r>
            <a:r>
              <a:rPr lang="en-US" sz="2000" dirty="0" err="1">
                <a:solidFill>
                  <a:schemeClr val="tx1"/>
                </a:solidFill>
              </a:rPr>
              <a:t>gui</a:t>
            </a:r>
            <a:r>
              <a:rPr lang="en-US" sz="2000" dirty="0">
                <a:solidFill>
                  <a:schemeClr val="tx1"/>
                </a:solidFill>
              </a:rPr>
              <a:t>” folder.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That’s what visual studio can’t find here: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0CEF-9003-44B2-B0CC-BD3129E4E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130" y="1332100"/>
            <a:ext cx="1928326" cy="219796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F35535-C073-425E-9CE1-2469360E3C3B}"/>
              </a:ext>
            </a:extLst>
          </p:cNvPr>
          <p:cNvCxnSpPr>
            <a:cxnSpLocks/>
          </p:cNvCxnSpPr>
          <p:nvPr/>
        </p:nvCxnSpPr>
        <p:spPr>
          <a:xfrm>
            <a:off x="5854995" y="1502735"/>
            <a:ext cx="893135" cy="531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8030C1B-1737-4391-A129-54334913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790" y="2692252"/>
            <a:ext cx="3917906" cy="9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8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include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77" y="872836"/>
            <a:ext cx="8509480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To tell visual studio to look in another folder to find include files, add this line to </a:t>
            </a:r>
            <a:r>
              <a:rPr lang="en-US" sz="2000" dirty="0" err="1">
                <a:solidFill>
                  <a:schemeClr val="tx1"/>
                </a:solidFill>
              </a:rPr>
              <a:t>CMake</a:t>
            </a:r>
            <a:r>
              <a:rPr lang="en-US" sz="2000" dirty="0">
                <a:solidFill>
                  <a:schemeClr val="tx1"/>
                </a:solidFill>
              </a:rPr>
              <a:t> after the “</a:t>
            </a:r>
            <a:r>
              <a:rPr lang="en-US" sz="2000" dirty="0" err="1">
                <a:solidFill>
                  <a:schemeClr val="tx1"/>
                </a:solidFill>
              </a:rPr>
              <a:t>add_executable</a:t>
            </a:r>
            <a:r>
              <a:rPr lang="en-US" sz="2000" dirty="0">
                <a:solidFill>
                  <a:schemeClr val="tx1"/>
                </a:solidFill>
              </a:rPr>
              <a:t>” line: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Now the errors should be fixed. If you try to build your final project, you should see this next error: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solution is to define a build variable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24A74-44E0-4205-9811-767631D4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1586988"/>
            <a:ext cx="7125694" cy="466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9B666-CC49-4BF3-AA2F-66551F19B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87" y="2948514"/>
            <a:ext cx="7527851" cy="88181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EC6A38-2EF3-4591-8535-3E7FCE230F9F}"/>
              </a:ext>
            </a:extLst>
          </p:cNvPr>
          <p:cNvCxnSpPr>
            <a:cxnSpLocks/>
          </p:cNvCxnSpPr>
          <p:nvPr/>
        </p:nvCxnSpPr>
        <p:spPr>
          <a:xfrm flipH="1" flipV="1">
            <a:off x="5004391" y="3830330"/>
            <a:ext cx="155944" cy="440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10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77" y="872836"/>
            <a:ext cx="8509480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In CMakeLists.txt, add this line. It defines a compiler variable: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Now your project should compile fine but have linker errors: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You must include the .lib files that you compiled on slide 4. To do that, add this line but don’t include the .lib ending: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Make sure the target matches your executable target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65BBD-0CE5-4A36-84C5-521B2076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446" y="1280313"/>
            <a:ext cx="6697010" cy="342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E9208-025F-4107-B816-AB3FA757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5" y="1990502"/>
            <a:ext cx="8407234" cy="710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DC37D8-6A04-4682-B2AD-25D8EB209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701" y="3665914"/>
            <a:ext cx="526806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07" y="872836"/>
            <a:ext cx="8410450" cy="348111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You must tell Visual Studio where to find these .lib files. The command for that in CmakeLists.txt is: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target_link_directories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FinalCPPProject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"d:\\nana_1.7.4\\nana\\build\\bin"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Now it should compile without any more errors. You need to supply: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Where the .h files are found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Where the .lib files are found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Which .lib files to link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Now run the program and you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should see this: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AC1E74-2F8A-4325-8BE5-F02A66EF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736" y="2274116"/>
            <a:ext cx="284837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6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331DAE8CB37246BD45905BD68AF78E" ma:contentTypeVersion="10" ma:contentTypeDescription="Create a new document." ma:contentTypeScope="" ma:versionID="19ee5a158a75442334209d0a9d5103d6">
  <xsd:schema xmlns:xsd="http://www.w3.org/2001/XMLSchema" xmlns:xs="http://www.w3.org/2001/XMLSchema" xmlns:p="http://schemas.microsoft.com/office/2006/metadata/properties" xmlns:ns3="2779abdc-c124-4765-8dc5-d09609b07bac" xmlns:ns4="cc053214-a83e-4bcb-bd5d-e7e01ec678a0" targetNamespace="http://schemas.microsoft.com/office/2006/metadata/properties" ma:root="true" ma:fieldsID="75020bed4170377194dab8e96be9406c" ns3:_="" ns4:_="">
    <xsd:import namespace="2779abdc-c124-4765-8dc5-d09609b07bac"/>
    <xsd:import namespace="cc053214-a83e-4bcb-bd5d-e7e01ec678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79abdc-c124-4765-8dc5-d09609b07b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53214-a83e-4bcb-bd5d-e7e01ec678a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86856D-203C-453B-84C7-32DBFF81870B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cc053214-a83e-4bcb-bd5d-e7e01ec678a0"/>
    <ds:schemaRef ds:uri="2779abdc-c124-4765-8dc5-d09609b07ba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DF9FD8A-C5B9-4DD5-B1EE-FAB2A77F5F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EE38E4-4469-471F-B1F7-956D4A60A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79abdc-c124-4765-8dc5-d09609b07bac"/>
    <ds:schemaRef ds:uri="cc053214-a83e-4bcb-bd5d-e7e01ec678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10440</TotalTime>
  <Words>1224</Words>
  <Application>Microsoft Office PowerPoint</Application>
  <PresentationFormat>On-screen Show (16:9)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Office Theme</vt:lpstr>
      <vt:lpstr>CST8219 C++ programming</vt:lpstr>
      <vt:lpstr>Today’s Topics</vt:lpstr>
      <vt:lpstr>Nana </vt:lpstr>
      <vt:lpstr>Nana solution file</vt:lpstr>
      <vt:lpstr>Start your final project</vt:lpstr>
      <vt:lpstr>Additional includes directories</vt:lpstr>
      <vt:lpstr>Cmake include directory</vt:lpstr>
      <vt:lpstr>Define variables</vt:lpstr>
      <vt:lpstr>Where to find libraries</vt:lpstr>
      <vt:lpstr>How to lay out buttons</vt:lpstr>
      <vt:lpstr>How to lay out buttons</vt:lpstr>
      <vt:lpstr>Adding mouse events to button</vt:lpstr>
      <vt:lpstr>Changing colour</vt:lpstr>
      <vt:lpstr>Play audio</vt:lpstr>
      <vt:lpstr>Rebuild libraries</vt:lpstr>
      <vt:lpstr>Rebuild libraries</vt:lpstr>
      <vt:lpstr>Define variable</vt:lpstr>
      <vt:lpstr>Timers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lastModifiedBy>Eric Torunski</cp:lastModifiedBy>
  <cp:revision>37</cp:revision>
  <cp:lastPrinted>1601-01-01T00:00:00Z</cp:lastPrinted>
  <dcterms:created xsi:type="dcterms:W3CDTF">1601-01-01T00:00:00Z</dcterms:created>
  <dcterms:modified xsi:type="dcterms:W3CDTF">2020-11-13T13:07:45Z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0x010100EB331DAE8CB37246BD45905BD68AF78E</vt:lpwstr>
  </property>
</Properties>
</file>