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72C-0336-465D-9517-206C8E4C05E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33A3-E04D-4083-ABC0-B626C9B1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3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72C-0336-465D-9517-206C8E4C05E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33A3-E04D-4083-ABC0-B626C9B1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2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72C-0336-465D-9517-206C8E4C05E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33A3-E04D-4083-ABC0-B626C9B11F3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5409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72C-0336-465D-9517-206C8E4C05E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33A3-E04D-4083-ABC0-B626C9B1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34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72C-0336-465D-9517-206C8E4C05E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33A3-E04D-4083-ABC0-B626C9B11F3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3995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72C-0336-465D-9517-206C8E4C05E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33A3-E04D-4083-ABC0-B626C9B1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6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72C-0336-465D-9517-206C8E4C05E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33A3-E04D-4083-ABC0-B626C9B1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7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72C-0336-465D-9517-206C8E4C05E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33A3-E04D-4083-ABC0-B626C9B1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9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72C-0336-465D-9517-206C8E4C05E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33A3-E04D-4083-ABC0-B626C9B1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5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72C-0336-465D-9517-206C8E4C05E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33A3-E04D-4083-ABC0-B626C9B1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8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72C-0336-465D-9517-206C8E4C05E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33A3-E04D-4083-ABC0-B626C9B1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8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72C-0336-465D-9517-206C8E4C05E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33A3-E04D-4083-ABC0-B626C9B1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3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72C-0336-465D-9517-206C8E4C05E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33A3-E04D-4083-ABC0-B626C9B1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4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72C-0336-465D-9517-206C8E4C05E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33A3-E04D-4083-ABC0-B626C9B1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72C-0336-465D-9517-206C8E4C05E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33A3-E04D-4083-ABC0-B626C9B1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4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72C-0336-465D-9517-206C8E4C05E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33A3-E04D-4083-ABC0-B626C9B1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7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B72C-0336-465D-9517-206C8E4C05E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6033A3-E04D-4083-ABC0-B626C9B1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5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176612-66CE-4CDC-936A-5384CF894379}"/>
              </a:ext>
            </a:extLst>
          </p:cNvPr>
          <p:cNvSpPr/>
          <p:nvPr/>
        </p:nvSpPr>
        <p:spPr>
          <a:xfrm>
            <a:off x="4192981" y="2967335"/>
            <a:ext cx="38060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228819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54F7F-C867-414E-8EA2-F2310920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Analizing</a:t>
            </a:r>
            <a:r>
              <a:rPr lang="en-US" dirty="0"/>
              <a:t> expression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A640-2ACA-4A29-A95E-95E07F1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695"/>
            <a:ext cx="9711572" cy="49012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 expression: (3 * 2 – 6) / ( 4 -1 ) + 4 * 2</a:t>
            </a:r>
          </a:p>
          <a:p>
            <a:pPr marL="0" indent="0">
              <a:buNone/>
            </a:pPr>
            <a:r>
              <a:rPr lang="en-US" dirty="0"/>
              <a:t>	priority of operation : () * / + -</a:t>
            </a:r>
          </a:p>
          <a:p>
            <a:pPr marL="0" indent="0">
              <a:buNone/>
            </a:pPr>
            <a:r>
              <a:rPr lang="en-US" dirty="0"/>
              <a:t>	in here one expression, I will name </a:t>
            </a:r>
            <a:r>
              <a:rPr lang="en-US" dirty="0" err="1"/>
              <a:t>thease</a:t>
            </a:r>
            <a:r>
              <a:rPr lang="en-US" dirty="0"/>
              <a:t> chunk.- (3 * 2 – 6) , ( 4 -1 ) ,4,2</a:t>
            </a:r>
          </a:p>
          <a:p>
            <a:pPr marL="0" indent="0">
              <a:buNone/>
            </a:pPr>
            <a:r>
              <a:rPr lang="en-US" dirty="0"/>
              <a:t>	- I </a:t>
            </a:r>
            <a:r>
              <a:rPr lang="en-US" dirty="0" err="1"/>
              <a:t>splitted</a:t>
            </a:r>
            <a:r>
              <a:rPr lang="en-US" dirty="0"/>
              <a:t> expression with following method.</a:t>
            </a:r>
          </a:p>
          <a:p>
            <a:pPr marL="0" indent="0">
              <a:buNone/>
            </a:pPr>
            <a:r>
              <a:rPr lang="en-US" dirty="0"/>
              <a:t>	1.with + or - , from last</a:t>
            </a:r>
            <a:br>
              <a:rPr lang="en-US" dirty="0"/>
            </a:br>
            <a:r>
              <a:rPr lang="en-US" dirty="0"/>
              <a:t>	I repeated it until not having + or -</a:t>
            </a:r>
          </a:p>
          <a:p>
            <a:pPr marL="0" indent="0">
              <a:buNone/>
            </a:pPr>
            <a:r>
              <a:rPr lang="en-US" dirty="0"/>
              <a:t>		 </a:t>
            </a:r>
            <a:r>
              <a:rPr lang="en-US" u="sng" dirty="0"/>
              <a:t>(3 * 2 – 6) / ( 4 -1 )</a:t>
            </a:r>
            <a:r>
              <a:rPr lang="en-US" dirty="0"/>
              <a:t>     </a:t>
            </a:r>
            <a:r>
              <a:rPr lang="en-US" u="sng" dirty="0"/>
              <a:t>+</a:t>
            </a:r>
            <a:r>
              <a:rPr lang="en-US" dirty="0"/>
              <a:t>     </a:t>
            </a:r>
            <a:r>
              <a:rPr lang="en-US" u="sng" dirty="0"/>
              <a:t>4 * 2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so I can get sub expressions without +,- (it means with chunks)</a:t>
            </a:r>
          </a:p>
          <a:p>
            <a:pPr marL="0" indent="0">
              <a:buNone/>
            </a:pPr>
            <a:r>
              <a:rPr lang="en-US" dirty="0"/>
              <a:t>	 2.with * or / , from last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u="sng" dirty="0"/>
              <a:t>(3 * 2 – 6) </a:t>
            </a:r>
            <a:r>
              <a:rPr lang="en-US" dirty="0"/>
              <a:t>  </a:t>
            </a:r>
            <a:r>
              <a:rPr lang="en-US" u="sng" dirty="0"/>
              <a:t>/</a:t>
            </a:r>
            <a:r>
              <a:rPr lang="en-US" dirty="0"/>
              <a:t>  </a:t>
            </a:r>
            <a:r>
              <a:rPr lang="en-US" u="sng" dirty="0"/>
              <a:t>( 4 -1 )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u="sng" dirty="0"/>
              <a:t>4</a:t>
            </a:r>
            <a:r>
              <a:rPr lang="en-US" dirty="0"/>
              <a:t>    </a:t>
            </a:r>
            <a:r>
              <a:rPr lang="en-US" u="sng" dirty="0"/>
              <a:t>*</a:t>
            </a:r>
            <a:r>
              <a:rPr lang="en-US" dirty="0"/>
              <a:t>    </a:t>
            </a:r>
            <a:r>
              <a:rPr lang="en-US" u="sng" dirty="0"/>
              <a:t>2</a:t>
            </a:r>
          </a:p>
          <a:p>
            <a:pPr marL="0" indent="0">
              <a:buNone/>
            </a:pPr>
            <a:r>
              <a:rPr lang="en-US" dirty="0"/>
              <a:t>	3.if expression </a:t>
            </a:r>
            <a:r>
              <a:rPr lang="en-US" dirty="0" err="1"/>
              <a:t>encolosed</a:t>
            </a:r>
            <a:r>
              <a:rPr lang="en-US" dirty="0"/>
              <a:t> with bracket pair, remove it</a:t>
            </a:r>
          </a:p>
          <a:p>
            <a:pPr marL="0" indent="0">
              <a:buNone/>
            </a:pPr>
            <a:r>
              <a:rPr lang="en-US" dirty="0"/>
              <a:t>	(3 * 2 - 6)    -&gt;    3 * 2 - 6</a:t>
            </a:r>
          </a:p>
        </p:txBody>
      </p:sp>
    </p:spTree>
    <p:extLst>
      <p:ext uri="{BB962C8B-B14F-4D97-AF65-F5344CB8AC3E}">
        <p14:creationId xmlns:p14="http://schemas.microsoft.com/office/powerpoint/2010/main" val="11615492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182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PowerPoint Presentation</vt:lpstr>
      <vt:lpstr>Analizing expression 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TryTry</dc:creator>
  <cp:lastModifiedBy>TryTry</cp:lastModifiedBy>
  <cp:revision>5</cp:revision>
  <dcterms:created xsi:type="dcterms:W3CDTF">2020-12-05T06:43:21Z</dcterms:created>
  <dcterms:modified xsi:type="dcterms:W3CDTF">2020-12-05T10:31:41Z</dcterms:modified>
</cp:coreProperties>
</file>