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8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32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890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1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B72C-0336-465D-9517-206C8E4C05E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6033A3-E04D-4083-ABC0-B626C9B1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BB7CCC-8EE7-4DB9-86B3-14F3C08F78F7}"/>
              </a:ext>
            </a:extLst>
          </p:cNvPr>
          <p:cNvSpPr/>
          <p:nvPr/>
        </p:nvSpPr>
        <p:spPr>
          <a:xfrm>
            <a:off x="4031173" y="2967335"/>
            <a:ext cx="4129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228819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FC6A-F0E6-414C-97D3-5B41DB7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set new node to param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2A4A-045B-43B8-8458-32514C50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26849" cy="3880773"/>
          </a:xfrm>
        </p:spPr>
        <p:txBody>
          <a:bodyPr/>
          <a:lstStyle/>
          <a:p>
            <a:r>
              <a:rPr lang="en-US" dirty="0"/>
              <a:t>If param node is null, set new node to root node</a:t>
            </a:r>
          </a:p>
          <a:p>
            <a:r>
              <a:rPr lang="en-US" dirty="0"/>
              <a:t>If </a:t>
            </a:r>
            <a:r>
              <a:rPr lang="en-US" dirty="0" err="1"/>
              <a:t>isLeft</a:t>
            </a:r>
            <a:r>
              <a:rPr lang="en-US" dirty="0"/>
              <a:t> is true, set new node to left node of param node</a:t>
            </a:r>
          </a:p>
          <a:p>
            <a:r>
              <a:rPr lang="en-US" dirty="0"/>
              <a:t>If </a:t>
            </a:r>
            <a:r>
              <a:rPr lang="en-US" dirty="0" err="1"/>
              <a:t>isLeft</a:t>
            </a:r>
            <a:r>
              <a:rPr lang="en-US" dirty="0"/>
              <a:t> is false, set new node to right node of param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BCAAA-D5CA-4433-9F94-E54A109EFD7B}"/>
              </a:ext>
            </a:extLst>
          </p:cNvPr>
          <p:cNvSpPr txBox="1"/>
          <p:nvPr/>
        </p:nvSpPr>
        <p:spPr>
          <a:xfrm>
            <a:off x="7171980" y="1838817"/>
            <a:ext cx="61033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        </a:t>
            </a:r>
            <a:r>
              <a:rPr lang="en-US" sz="1200" dirty="0" err="1"/>
              <a:t>BNode</a:t>
            </a:r>
            <a:r>
              <a:rPr lang="en-US" sz="1200" dirty="0"/>
              <a:t>&lt;String&gt; </a:t>
            </a:r>
            <a:r>
              <a:rPr lang="en-US" sz="1200" dirty="0" err="1"/>
              <a:t>newNode</a:t>
            </a:r>
            <a:r>
              <a:rPr lang="en-US" sz="1200" dirty="0"/>
              <a:t> = null;</a:t>
            </a:r>
          </a:p>
          <a:p>
            <a:endParaRPr lang="en-US" sz="1200" dirty="0"/>
          </a:p>
          <a:p>
            <a:r>
              <a:rPr lang="en-US" sz="1200" dirty="0"/>
              <a:t>               //root node</a:t>
            </a:r>
          </a:p>
          <a:p>
            <a:r>
              <a:rPr lang="en-US" sz="1200" dirty="0"/>
              <a:t>               if(node == null)</a:t>
            </a:r>
          </a:p>
          <a:p>
            <a:r>
              <a:rPr lang="en-US" sz="1200" dirty="0"/>
              <a:t>               {</a:t>
            </a:r>
          </a:p>
          <a:p>
            <a:r>
              <a:rPr lang="en-US" sz="1200" dirty="0"/>
              <a:t>                  try {</a:t>
            </a:r>
          </a:p>
          <a:p>
            <a:r>
              <a:rPr lang="en-US" sz="1200" dirty="0"/>
              <a:t>                     </a:t>
            </a:r>
            <a:r>
              <a:rPr lang="en-US" sz="1200" dirty="0" err="1"/>
              <a:t>this.addRoot</a:t>
            </a:r>
            <a:r>
              <a:rPr lang="en-US" sz="1200" dirty="0"/>
              <a:t>(</a:t>
            </a:r>
            <a:r>
              <a:rPr lang="en-US" sz="1200" dirty="0" err="1"/>
              <a:t>exps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</a:p>
          <a:p>
            <a:r>
              <a:rPr lang="en-US" sz="1200" dirty="0"/>
              <a:t>                  } catch (Exception ex) {</a:t>
            </a:r>
          </a:p>
          <a:p>
            <a:r>
              <a:rPr lang="en-US" sz="1200" dirty="0"/>
              <a:t>                     </a:t>
            </a:r>
            <a:r>
              <a:rPr lang="en-US" sz="1200" dirty="0" err="1"/>
              <a:t>ex.printStackTrace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  }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newNode</a:t>
            </a:r>
            <a:r>
              <a:rPr lang="en-US" sz="1200" dirty="0"/>
              <a:t> = (</a:t>
            </a:r>
            <a:r>
              <a:rPr lang="en-US" sz="1200" dirty="0" err="1"/>
              <a:t>BNode</a:t>
            </a:r>
            <a:r>
              <a:rPr lang="en-US" sz="1200" dirty="0"/>
              <a:t>&lt;String&gt;)</a:t>
            </a:r>
            <a:r>
              <a:rPr lang="en-US" sz="1200" dirty="0" err="1"/>
              <a:t>this.root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}</a:t>
            </a:r>
          </a:p>
          <a:p>
            <a:r>
              <a:rPr lang="en-US" sz="1200" dirty="0"/>
              <a:t>               //left node</a:t>
            </a:r>
          </a:p>
          <a:p>
            <a:r>
              <a:rPr lang="en-US" sz="1200" dirty="0"/>
              <a:t>               else if(</a:t>
            </a:r>
            <a:r>
              <a:rPr lang="en-US" sz="1200" dirty="0" err="1"/>
              <a:t>isLeft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{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newNode</a:t>
            </a:r>
            <a:r>
              <a:rPr lang="en-US" sz="1200" dirty="0"/>
              <a:t> = new </a:t>
            </a:r>
            <a:r>
              <a:rPr lang="en-US" sz="1200" dirty="0" err="1"/>
              <a:t>BNode</a:t>
            </a:r>
            <a:r>
              <a:rPr lang="en-US" sz="1200" dirty="0"/>
              <a:t>&lt;String&gt;(</a:t>
            </a:r>
            <a:r>
              <a:rPr lang="en-US" sz="1200" dirty="0" err="1"/>
              <a:t>exps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</a:t>
            </a:r>
            <a:r>
              <a:rPr lang="en-US" sz="1200" dirty="0" err="1"/>
              <a:t>node,null,null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node.setLeft</a:t>
            </a:r>
            <a:r>
              <a:rPr lang="en-US" sz="1200" dirty="0"/>
              <a:t>(</a:t>
            </a:r>
            <a:r>
              <a:rPr lang="en-US" sz="1200" dirty="0" err="1"/>
              <a:t>newNode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}</a:t>
            </a:r>
          </a:p>
          <a:p>
            <a:r>
              <a:rPr lang="en-US" sz="1200" dirty="0"/>
              <a:t>               //right node</a:t>
            </a:r>
          </a:p>
          <a:p>
            <a:r>
              <a:rPr lang="en-US" sz="1200" dirty="0"/>
              <a:t>               else</a:t>
            </a:r>
          </a:p>
          <a:p>
            <a:r>
              <a:rPr lang="en-US" sz="1200" dirty="0"/>
              <a:t>               {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newNode</a:t>
            </a:r>
            <a:r>
              <a:rPr lang="en-US" sz="1200" dirty="0"/>
              <a:t> = new </a:t>
            </a:r>
            <a:r>
              <a:rPr lang="en-US" sz="1200" dirty="0" err="1"/>
              <a:t>BNode</a:t>
            </a:r>
            <a:r>
              <a:rPr lang="en-US" sz="1200" dirty="0"/>
              <a:t>&lt;String&gt;(</a:t>
            </a:r>
            <a:r>
              <a:rPr lang="en-US" sz="1200" dirty="0" err="1"/>
              <a:t>exps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</a:t>
            </a:r>
            <a:r>
              <a:rPr lang="en-US" sz="1200" dirty="0" err="1"/>
              <a:t>node,null,null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node.setRight</a:t>
            </a:r>
            <a:r>
              <a:rPr lang="en-US" sz="1200" dirty="0"/>
              <a:t>(</a:t>
            </a:r>
            <a:r>
              <a:rPr lang="en-US" sz="1200" dirty="0" err="1"/>
              <a:t>newNode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93587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8D26-FBCD-47D2-AF05-2F5014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call recursive </a:t>
            </a:r>
            <a:r>
              <a:rPr lang="en-US" dirty="0" err="1"/>
              <a:t>functon</a:t>
            </a:r>
            <a:r>
              <a:rPr lang="en-US" dirty="0"/>
              <a:t> with left and right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98DF-226A-48F9-B633-EF77EA4D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36170" cy="3880773"/>
          </a:xfrm>
        </p:spPr>
        <p:txBody>
          <a:bodyPr/>
          <a:lstStyle/>
          <a:p>
            <a:r>
              <a:rPr lang="en-US" dirty="0"/>
              <a:t>In this step, analyze separated expressions with recursive function.</a:t>
            </a:r>
          </a:p>
          <a:p>
            <a:pPr marL="0" indent="0">
              <a:buNone/>
            </a:pPr>
            <a:r>
              <a:rPr lang="en-US" dirty="0"/>
              <a:t>	first, analyze left expression.</a:t>
            </a:r>
          </a:p>
          <a:p>
            <a:pPr marL="0" indent="0">
              <a:buNone/>
            </a:pPr>
            <a:r>
              <a:rPr lang="en-US" dirty="0"/>
              <a:t>	and next, analyze right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253EE-6DF0-4A92-A4BA-B87924C380A5}"/>
              </a:ext>
            </a:extLst>
          </p:cNvPr>
          <p:cNvSpPr txBox="1"/>
          <p:nvPr/>
        </p:nvSpPr>
        <p:spPr>
          <a:xfrm>
            <a:off x="7017744" y="2690336"/>
            <a:ext cx="61033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              </a:t>
            </a:r>
            <a:r>
              <a:rPr lang="en-US" sz="1400" dirty="0" err="1"/>
              <a:t>this.processExpression</a:t>
            </a:r>
            <a:r>
              <a:rPr lang="en-US" sz="1400" dirty="0"/>
              <a:t>(left, </a:t>
            </a:r>
            <a:r>
              <a:rPr lang="en-US" sz="1400" dirty="0" err="1"/>
              <a:t>newNode</a:t>
            </a:r>
            <a:r>
              <a:rPr lang="en-US" sz="1400" dirty="0"/>
              <a:t>, true);</a:t>
            </a:r>
          </a:p>
          <a:p>
            <a:endParaRPr lang="en-US" sz="1400" dirty="0"/>
          </a:p>
          <a:p>
            <a:r>
              <a:rPr lang="en-US" sz="1400" dirty="0"/>
              <a:t>               </a:t>
            </a:r>
            <a:r>
              <a:rPr lang="en-US" sz="1400" dirty="0" err="1"/>
              <a:t>this.processExpression</a:t>
            </a:r>
            <a:r>
              <a:rPr lang="en-US" sz="1400" dirty="0"/>
              <a:t>(right, </a:t>
            </a:r>
            <a:r>
              <a:rPr lang="en-US" sz="1400" dirty="0" err="1"/>
              <a:t>newNode</a:t>
            </a:r>
            <a:r>
              <a:rPr lang="en-US" sz="1400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33185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A37-E734-4312-B81C-F3FC7C4F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E10D8-618D-48C0-AF10-626FB944A190}"/>
              </a:ext>
            </a:extLst>
          </p:cNvPr>
          <p:cNvSpPr txBox="1"/>
          <p:nvPr/>
        </p:nvSpPr>
        <p:spPr>
          <a:xfrm>
            <a:off x="516322" y="1745734"/>
            <a:ext cx="20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* 2 – ( 2 – 1)  + 4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28A44-35FF-4741-8A62-8E17D2C57C40}"/>
              </a:ext>
            </a:extLst>
          </p:cNvPr>
          <p:cNvCxnSpPr>
            <a:cxnSpLocks/>
          </p:cNvCxnSpPr>
          <p:nvPr/>
        </p:nvCxnSpPr>
        <p:spPr>
          <a:xfrm>
            <a:off x="2760994" y="1972019"/>
            <a:ext cx="5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F03F0C-BD5D-41BC-B8A6-8BEF11006874}"/>
              </a:ext>
            </a:extLst>
          </p:cNvPr>
          <p:cNvSpPr txBox="1"/>
          <p:nvPr/>
        </p:nvSpPr>
        <p:spPr>
          <a:xfrm>
            <a:off x="6370037" y="1312231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22342-D4F3-4D2E-A1BE-B669172630A2}"/>
              </a:ext>
            </a:extLst>
          </p:cNvPr>
          <p:cNvCxnSpPr>
            <a:cxnSpLocks/>
          </p:cNvCxnSpPr>
          <p:nvPr/>
        </p:nvCxnSpPr>
        <p:spPr>
          <a:xfrm flipH="1">
            <a:off x="5506713" y="1831229"/>
            <a:ext cx="529459" cy="4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B90054-F257-4029-A041-4611E146DA12}"/>
              </a:ext>
            </a:extLst>
          </p:cNvPr>
          <p:cNvCxnSpPr>
            <a:cxnSpLocks/>
          </p:cNvCxnSpPr>
          <p:nvPr/>
        </p:nvCxnSpPr>
        <p:spPr>
          <a:xfrm>
            <a:off x="7065400" y="1857830"/>
            <a:ext cx="393019" cy="4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C7BC7C-5A4B-463C-85A7-18D33191F82D}"/>
              </a:ext>
            </a:extLst>
          </p:cNvPr>
          <p:cNvSpPr txBox="1"/>
          <p:nvPr/>
        </p:nvSpPr>
        <p:spPr>
          <a:xfrm>
            <a:off x="1558152" y="2697202"/>
            <a:ext cx="208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* 2 – ( 2 –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2C4DF-047D-4260-9FE3-BAE043F81CB5}"/>
              </a:ext>
            </a:extLst>
          </p:cNvPr>
          <p:cNvSpPr txBox="1"/>
          <p:nvPr/>
        </p:nvSpPr>
        <p:spPr>
          <a:xfrm>
            <a:off x="7580056" y="2500217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C70487-0A91-40B7-9AF3-142F4A97F7D4}"/>
              </a:ext>
            </a:extLst>
          </p:cNvPr>
          <p:cNvCxnSpPr>
            <a:cxnSpLocks/>
          </p:cNvCxnSpPr>
          <p:nvPr/>
        </p:nvCxnSpPr>
        <p:spPr>
          <a:xfrm>
            <a:off x="3508305" y="2881868"/>
            <a:ext cx="5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A4B03-B218-4829-9150-EF85DDD3C9C7}"/>
              </a:ext>
            </a:extLst>
          </p:cNvPr>
          <p:cNvSpPr txBox="1"/>
          <p:nvPr/>
        </p:nvSpPr>
        <p:spPr>
          <a:xfrm>
            <a:off x="5910090" y="3478366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FF4514-C1C2-449F-A8FA-C54AC0894FAD}"/>
              </a:ext>
            </a:extLst>
          </p:cNvPr>
          <p:cNvCxnSpPr>
            <a:cxnSpLocks/>
          </p:cNvCxnSpPr>
          <p:nvPr/>
        </p:nvCxnSpPr>
        <p:spPr>
          <a:xfrm flipH="1">
            <a:off x="4605051" y="3042444"/>
            <a:ext cx="401959" cy="50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88E7ED-7D0E-4233-BD6E-A8B38D8580A8}"/>
              </a:ext>
            </a:extLst>
          </p:cNvPr>
          <p:cNvCxnSpPr>
            <a:cxnSpLocks/>
          </p:cNvCxnSpPr>
          <p:nvPr/>
        </p:nvCxnSpPr>
        <p:spPr>
          <a:xfrm>
            <a:off x="5610934" y="3052858"/>
            <a:ext cx="425238" cy="57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CBD7C7-719F-4EA5-9967-5730B2EC9190}"/>
              </a:ext>
            </a:extLst>
          </p:cNvPr>
          <p:cNvSpPr txBox="1"/>
          <p:nvPr/>
        </p:nvSpPr>
        <p:spPr>
          <a:xfrm>
            <a:off x="2298592" y="3624549"/>
            <a:ext cx="120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*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88F2CE-3B5A-4C00-A178-A47FF2FCF542}"/>
              </a:ext>
            </a:extLst>
          </p:cNvPr>
          <p:cNvCxnSpPr>
            <a:cxnSpLocks/>
          </p:cNvCxnSpPr>
          <p:nvPr/>
        </p:nvCxnSpPr>
        <p:spPr>
          <a:xfrm>
            <a:off x="3230763" y="3813844"/>
            <a:ext cx="55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3C4A90-6C19-4C6B-A726-E508E202A37D}"/>
              </a:ext>
            </a:extLst>
          </p:cNvPr>
          <p:cNvSpPr txBox="1"/>
          <p:nvPr/>
        </p:nvSpPr>
        <p:spPr>
          <a:xfrm>
            <a:off x="4440476" y="3624549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F90DAD-46BC-4D85-8A56-CCEC93A816A3}"/>
              </a:ext>
            </a:extLst>
          </p:cNvPr>
          <p:cNvSpPr txBox="1"/>
          <p:nvPr/>
        </p:nvSpPr>
        <p:spPr>
          <a:xfrm>
            <a:off x="5256959" y="2547722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A34496-775B-4EED-AE23-22C065EA8992}"/>
              </a:ext>
            </a:extLst>
          </p:cNvPr>
          <p:cNvSpPr txBox="1"/>
          <p:nvPr/>
        </p:nvSpPr>
        <p:spPr>
          <a:xfrm>
            <a:off x="3810200" y="4034803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218C3-3E2F-4E83-9E6B-DF6CFC698096}"/>
              </a:ext>
            </a:extLst>
          </p:cNvPr>
          <p:cNvSpPr txBox="1"/>
          <p:nvPr/>
        </p:nvSpPr>
        <p:spPr>
          <a:xfrm>
            <a:off x="4750584" y="4070999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150DA8-DBA8-4E75-B935-30DCBF396713}"/>
              </a:ext>
            </a:extLst>
          </p:cNvPr>
          <p:cNvSpPr txBox="1"/>
          <p:nvPr/>
        </p:nvSpPr>
        <p:spPr>
          <a:xfrm>
            <a:off x="5510146" y="4076774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F878F-CBD5-40B9-B546-E551E25E169D}"/>
              </a:ext>
            </a:extLst>
          </p:cNvPr>
          <p:cNvSpPr txBox="1"/>
          <p:nvPr/>
        </p:nvSpPr>
        <p:spPr>
          <a:xfrm>
            <a:off x="6269708" y="4070999"/>
            <a:ext cx="50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94C672-A387-4EBE-B04D-509F153BDA28}"/>
              </a:ext>
            </a:extLst>
          </p:cNvPr>
          <p:cNvCxnSpPr>
            <a:cxnSpLocks/>
          </p:cNvCxnSpPr>
          <p:nvPr/>
        </p:nvCxnSpPr>
        <p:spPr>
          <a:xfrm flipH="1">
            <a:off x="4143492" y="3823866"/>
            <a:ext cx="280734" cy="25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642107-69DC-41E0-897A-1C91B5099776}"/>
              </a:ext>
            </a:extLst>
          </p:cNvPr>
          <p:cNvCxnSpPr>
            <a:cxnSpLocks/>
          </p:cNvCxnSpPr>
          <p:nvPr/>
        </p:nvCxnSpPr>
        <p:spPr>
          <a:xfrm>
            <a:off x="4657828" y="3879288"/>
            <a:ext cx="164976" cy="1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EF8AAB-E100-4951-B86C-FC5E171C2B23}"/>
              </a:ext>
            </a:extLst>
          </p:cNvPr>
          <p:cNvCxnSpPr>
            <a:cxnSpLocks/>
          </p:cNvCxnSpPr>
          <p:nvPr/>
        </p:nvCxnSpPr>
        <p:spPr>
          <a:xfrm>
            <a:off x="6175481" y="3895345"/>
            <a:ext cx="164976" cy="1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A13052-4B43-4BB1-84BF-A171523BB4D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763334" y="3847698"/>
            <a:ext cx="95922" cy="22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EF9E5E-EDC1-41F5-A98C-B16858EF0CD3}"/>
              </a:ext>
            </a:extLst>
          </p:cNvPr>
          <p:cNvSpPr txBox="1"/>
          <p:nvPr/>
        </p:nvSpPr>
        <p:spPr>
          <a:xfrm>
            <a:off x="7458419" y="3608491"/>
            <a:ext cx="120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2 - 1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06E682-D6F0-43B1-A7D7-82EB2CEB9137}"/>
              </a:ext>
            </a:extLst>
          </p:cNvPr>
          <p:cNvCxnSpPr>
            <a:cxnSpLocks/>
          </p:cNvCxnSpPr>
          <p:nvPr/>
        </p:nvCxnSpPr>
        <p:spPr>
          <a:xfrm flipH="1" flipV="1">
            <a:off x="6585237" y="3822162"/>
            <a:ext cx="582349" cy="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EBD598-118C-4D7E-AB08-583B6D0CDD30}"/>
              </a:ext>
            </a:extLst>
          </p:cNvPr>
          <p:cNvSpPr txBox="1"/>
          <p:nvPr/>
        </p:nvSpPr>
        <p:spPr>
          <a:xfrm>
            <a:off x="2753578" y="1526667"/>
            <a:ext cx="954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3549D7-7BD1-46B6-92E0-069194CCECDE}"/>
              </a:ext>
            </a:extLst>
          </p:cNvPr>
          <p:cNvSpPr txBox="1"/>
          <p:nvPr/>
        </p:nvSpPr>
        <p:spPr>
          <a:xfrm>
            <a:off x="3452763" y="2463022"/>
            <a:ext cx="954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4C703-0402-4D67-BF83-59ED52A18211}"/>
              </a:ext>
            </a:extLst>
          </p:cNvPr>
          <p:cNvSpPr txBox="1"/>
          <p:nvPr/>
        </p:nvSpPr>
        <p:spPr>
          <a:xfrm>
            <a:off x="3230762" y="3408383"/>
            <a:ext cx="954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72E5F4-715E-4F02-AF0F-37716A25E72E}"/>
              </a:ext>
            </a:extLst>
          </p:cNvPr>
          <p:cNvSpPr txBox="1"/>
          <p:nvPr/>
        </p:nvSpPr>
        <p:spPr>
          <a:xfrm>
            <a:off x="6600941" y="3430043"/>
            <a:ext cx="954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58169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B0C8D-9D41-4882-A742-362D8730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42" y="371683"/>
            <a:ext cx="7557996" cy="58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1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A61E-7372-478A-A5C5-8DD72969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855" y="2438094"/>
            <a:ext cx="4126020" cy="1320800"/>
          </a:xfrm>
        </p:spPr>
        <p:txBody>
          <a:bodyPr/>
          <a:lstStyle/>
          <a:p>
            <a:r>
              <a:rPr lang="en-US" dirty="0"/>
              <a:t>     Explanation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getFullyExpression</a:t>
            </a:r>
            <a:r>
              <a:rPr lang="en-US" sz="2800" dirty="0">
                <a:solidFill>
                  <a:schemeClr val="tx1"/>
                </a:solidFill>
              </a:rPr>
              <a:t> 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0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17C0-8A47-49EE-95C6-E7D0988D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Full expression from node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9F7F-A62F-4F47-9F21-3FB4DE73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54820" cy="3880773"/>
          </a:xfrm>
        </p:spPr>
        <p:txBody>
          <a:bodyPr/>
          <a:lstStyle/>
          <a:p>
            <a:r>
              <a:rPr lang="en-US" dirty="0"/>
              <a:t>If node is leaf, return its data</a:t>
            </a:r>
          </a:p>
          <a:p>
            <a:r>
              <a:rPr lang="en-US" dirty="0"/>
              <a:t>Get left expression of node</a:t>
            </a:r>
          </a:p>
          <a:p>
            <a:r>
              <a:rPr lang="en-US" dirty="0"/>
              <a:t>Get right expression of node</a:t>
            </a:r>
          </a:p>
          <a:p>
            <a:r>
              <a:rPr lang="en-US" dirty="0"/>
              <a:t>Get sum of left exp + node data + right exp</a:t>
            </a:r>
          </a:p>
          <a:p>
            <a:pPr marL="0" indent="0">
              <a:buNone/>
            </a:pPr>
            <a:r>
              <a:rPr lang="en-US" dirty="0"/>
              <a:t>In here, node data is a operation of +, -, * , 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2A043-F7CC-45AA-A334-9D79254FD581}"/>
              </a:ext>
            </a:extLst>
          </p:cNvPr>
          <p:cNvSpPr txBox="1"/>
          <p:nvPr/>
        </p:nvSpPr>
        <p:spPr>
          <a:xfrm>
            <a:off x="6533002" y="1859339"/>
            <a:ext cx="6103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//if it is leaf, return it</a:t>
            </a:r>
          </a:p>
          <a:p>
            <a:r>
              <a:rPr lang="en-US" dirty="0"/>
              <a:t>      if(</a:t>
            </a:r>
            <a:r>
              <a:rPr lang="en-US" dirty="0" err="1"/>
              <a:t>node.left</a:t>
            </a:r>
            <a:r>
              <a:rPr lang="en-US" dirty="0"/>
              <a:t> == null &amp;&amp; </a:t>
            </a:r>
            <a:r>
              <a:rPr lang="en-US" dirty="0" err="1"/>
              <a:t>node.right</a:t>
            </a:r>
            <a:r>
              <a:rPr lang="en-US" dirty="0"/>
              <a:t> == null)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return </a:t>
            </a:r>
            <a:r>
              <a:rPr lang="en-US" dirty="0" err="1"/>
              <a:t>node.data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//left expression</a:t>
            </a:r>
          </a:p>
          <a:p>
            <a:r>
              <a:rPr lang="en-US" dirty="0"/>
              <a:t>      String left = </a:t>
            </a:r>
            <a:r>
              <a:rPr lang="en-US" dirty="0" err="1"/>
              <a:t>this.getFullyExpression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);</a:t>
            </a:r>
          </a:p>
          <a:p>
            <a:r>
              <a:rPr lang="en-US" dirty="0"/>
              <a:t>      //right expression</a:t>
            </a:r>
          </a:p>
          <a:p>
            <a:r>
              <a:rPr lang="en-US" dirty="0"/>
              <a:t>      String right = </a:t>
            </a:r>
            <a:r>
              <a:rPr lang="en-US" dirty="0" err="1"/>
              <a:t>this.getFullyExpression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);</a:t>
            </a:r>
          </a:p>
          <a:p>
            <a:r>
              <a:rPr lang="en-US" dirty="0"/>
              <a:t>      //sum of left and right</a:t>
            </a:r>
          </a:p>
          <a:p>
            <a:r>
              <a:rPr lang="en-US" dirty="0"/>
              <a:t>      return "("+</a:t>
            </a:r>
            <a:r>
              <a:rPr lang="en-US" dirty="0" err="1"/>
              <a:t>left+node.data+right</a:t>
            </a:r>
            <a:r>
              <a:rPr lang="en-US" dirty="0"/>
              <a:t>+")";</a:t>
            </a:r>
          </a:p>
        </p:txBody>
      </p:sp>
    </p:spTree>
    <p:extLst>
      <p:ext uri="{BB962C8B-B14F-4D97-AF65-F5344CB8AC3E}">
        <p14:creationId xmlns:p14="http://schemas.microsoft.com/office/powerpoint/2010/main" val="133355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A61E-7372-478A-A5C5-8DD72969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855" y="2438094"/>
            <a:ext cx="4126020" cy="1320800"/>
          </a:xfrm>
        </p:spPr>
        <p:txBody>
          <a:bodyPr/>
          <a:lstStyle/>
          <a:p>
            <a:r>
              <a:rPr lang="en-US" dirty="0"/>
              <a:t>     Explanation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dirty="0" err="1">
                <a:solidFill>
                  <a:schemeClr val="tx1"/>
                </a:solidFill>
              </a:rPr>
              <a:t>getFullyExpression</a:t>
            </a:r>
            <a:r>
              <a:rPr lang="en-US" sz="2800" dirty="0">
                <a:solidFill>
                  <a:schemeClr val="tx1"/>
                </a:solidFill>
              </a:rPr>
              <a:t> 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7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C1F4-D34D-49D4-8A09-10A4D133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651419" cy="1320800"/>
          </a:xfrm>
        </p:spPr>
        <p:txBody>
          <a:bodyPr/>
          <a:lstStyle/>
          <a:p>
            <a:r>
              <a:rPr lang="en-US" dirty="0"/>
              <a:t>Evaluate expression with node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EEC7-FC00-4051-9CCA-F4E05305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02280" cy="3880773"/>
          </a:xfrm>
        </p:spPr>
        <p:txBody>
          <a:bodyPr/>
          <a:lstStyle/>
          <a:p>
            <a:r>
              <a:rPr lang="en-US" dirty="0"/>
              <a:t>If param node is leaf, return node value itself</a:t>
            </a:r>
          </a:p>
          <a:p>
            <a:r>
              <a:rPr lang="en-US" dirty="0"/>
              <a:t>Evaluate left expression of node</a:t>
            </a:r>
          </a:p>
          <a:p>
            <a:r>
              <a:rPr lang="en-US" dirty="0"/>
              <a:t>Evaluate right expression of node</a:t>
            </a:r>
          </a:p>
          <a:p>
            <a:r>
              <a:rPr lang="en-US" dirty="0"/>
              <a:t>Evaluate with left, right and operation</a:t>
            </a:r>
          </a:p>
          <a:p>
            <a:pPr marL="0" indent="0">
              <a:buNone/>
            </a:pPr>
            <a:r>
              <a:rPr lang="en-US" dirty="0"/>
              <a:t>Result = left + </a:t>
            </a:r>
            <a:r>
              <a:rPr lang="en-US" dirty="0" err="1"/>
              <a:t>opreraion</a:t>
            </a:r>
            <a:r>
              <a:rPr lang="en-US" dirty="0"/>
              <a:t> + right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D1967-801D-4730-9BA2-48C6C5F4FCBA}"/>
              </a:ext>
            </a:extLst>
          </p:cNvPr>
          <p:cNvSpPr txBox="1"/>
          <p:nvPr/>
        </p:nvSpPr>
        <p:spPr>
          <a:xfrm>
            <a:off x="7535536" y="1469485"/>
            <a:ext cx="61033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if(</a:t>
            </a:r>
            <a:r>
              <a:rPr lang="en-US" sz="1200" dirty="0" err="1"/>
              <a:t>node.left</a:t>
            </a:r>
            <a:r>
              <a:rPr lang="en-US" sz="1200" dirty="0"/>
              <a:t> == null &amp;&amp; </a:t>
            </a:r>
            <a:r>
              <a:rPr lang="en-US" sz="1200" dirty="0" err="1"/>
              <a:t>node.right</a:t>
            </a:r>
            <a:r>
              <a:rPr lang="en-US" sz="1200" dirty="0"/>
              <a:t> == null)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return </a:t>
            </a:r>
            <a:r>
              <a:rPr lang="en-US" sz="1200" dirty="0" err="1"/>
              <a:t>Double.parseDouble</a:t>
            </a:r>
            <a:r>
              <a:rPr lang="en-US" sz="1200" dirty="0"/>
              <a:t>(</a:t>
            </a:r>
            <a:r>
              <a:rPr lang="en-US" sz="1200" dirty="0" err="1"/>
              <a:t>node.data</a:t>
            </a:r>
            <a:r>
              <a:rPr lang="en-US" sz="1200" dirty="0"/>
              <a:t>);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  //left value of node</a:t>
            </a:r>
          </a:p>
          <a:p>
            <a:r>
              <a:rPr lang="en-US" sz="1200" dirty="0"/>
              <a:t>      double left = </a:t>
            </a:r>
            <a:r>
              <a:rPr lang="en-US" sz="1200" dirty="0" err="1"/>
              <a:t>this.evaluateNode</a:t>
            </a:r>
            <a:r>
              <a:rPr lang="en-US" sz="1200" dirty="0"/>
              <a:t>(</a:t>
            </a:r>
            <a:r>
              <a:rPr lang="en-US" sz="1200" dirty="0" err="1"/>
              <a:t>node.left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  //right value of node</a:t>
            </a:r>
          </a:p>
          <a:p>
            <a:r>
              <a:rPr lang="en-US" sz="1200" dirty="0"/>
              <a:t>      double right = </a:t>
            </a:r>
            <a:r>
              <a:rPr lang="en-US" sz="1200" dirty="0" err="1"/>
              <a:t>this.evaluateNode</a:t>
            </a:r>
            <a:r>
              <a:rPr lang="en-US" sz="1200" dirty="0"/>
              <a:t>(</a:t>
            </a:r>
            <a:r>
              <a:rPr lang="en-US" sz="1200" dirty="0" err="1"/>
              <a:t>node.right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  //calculate with left and right</a:t>
            </a:r>
          </a:p>
          <a:p>
            <a:r>
              <a:rPr lang="en-US" sz="1200" dirty="0"/>
              <a:t>      if(</a:t>
            </a:r>
            <a:r>
              <a:rPr lang="en-US" sz="1200" dirty="0" err="1"/>
              <a:t>node.data.equals</a:t>
            </a:r>
            <a:r>
              <a:rPr lang="en-US" sz="1200" dirty="0"/>
              <a:t>("+"))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result = left + right;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  else if(</a:t>
            </a:r>
            <a:r>
              <a:rPr lang="en-US" sz="1200" dirty="0" err="1"/>
              <a:t>node.data.equals</a:t>
            </a:r>
            <a:r>
              <a:rPr lang="en-US" sz="1200" dirty="0"/>
              <a:t>("-"))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result = left - right;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  else if(</a:t>
            </a:r>
            <a:r>
              <a:rPr lang="en-US" sz="1200" dirty="0" err="1"/>
              <a:t>node.data.equals</a:t>
            </a:r>
            <a:r>
              <a:rPr lang="en-US" sz="1200" dirty="0"/>
              <a:t>("*"))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result = left * right;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  else if(</a:t>
            </a:r>
            <a:r>
              <a:rPr lang="en-US" sz="1200" dirty="0" err="1"/>
              <a:t>node.data.equals</a:t>
            </a:r>
            <a:r>
              <a:rPr lang="en-US" sz="1200" dirty="0"/>
              <a:t>("/"))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result = left / right;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  return result;</a:t>
            </a:r>
          </a:p>
        </p:txBody>
      </p:sp>
    </p:spTree>
    <p:extLst>
      <p:ext uri="{BB962C8B-B14F-4D97-AF65-F5344CB8AC3E}">
        <p14:creationId xmlns:p14="http://schemas.microsoft.com/office/powerpoint/2010/main" val="321882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C2DD3B-1F1B-4606-9926-17698FECF553}"/>
              </a:ext>
            </a:extLst>
          </p:cNvPr>
          <p:cNvSpPr/>
          <p:nvPr/>
        </p:nvSpPr>
        <p:spPr>
          <a:xfrm>
            <a:off x="3843889" y="2813099"/>
            <a:ext cx="3806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6527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4F7F-C867-414E-8EA2-F231092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Analizing</a:t>
            </a:r>
            <a:r>
              <a:rPr lang="en-US" dirty="0"/>
              <a:t> expression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A640-2ACA-4A29-A95E-95E07F1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695"/>
            <a:ext cx="9711572" cy="4901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expression: (3 * 2 – 6) / ( 4 -1 ) + 4 * 2</a:t>
            </a:r>
          </a:p>
          <a:p>
            <a:pPr marL="0" indent="0">
              <a:buNone/>
            </a:pPr>
            <a:r>
              <a:rPr lang="en-US" dirty="0"/>
              <a:t>	priority of operation : () * / + -</a:t>
            </a:r>
          </a:p>
          <a:p>
            <a:pPr marL="0" indent="0">
              <a:buNone/>
            </a:pPr>
            <a:r>
              <a:rPr lang="en-US" dirty="0"/>
              <a:t>	in here one expression, I will name </a:t>
            </a:r>
            <a:r>
              <a:rPr lang="en-US" dirty="0" err="1"/>
              <a:t>thease</a:t>
            </a:r>
            <a:r>
              <a:rPr lang="en-US" dirty="0"/>
              <a:t> chunk.- (3 * 2 – 6) , ( 4 -1 ) ,4,2</a:t>
            </a:r>
          </a:p>
          <a:p>
            <a:pPr marL="0" indent="0">
              <a:buNone/>
            </a:pPr>
            <a:r>
              <a:rPr lang="en-US" dirty="0"/>
              <a:t>	- I </a:t>
            </a:r>
            <a:r>
              <a:rPr lang="en-US" dirty="0" err="1"/>
              <a:t>splitted</a:t>
            </a:r>
            <a:r>
              <a:rPr lang="en-US" dirty="0"/>
              <a:t> expression with following method.</a:t>
            </a:r>
          </a:p>
          <a:p>
            <a:pPr marL="0" indent="0">
              <a:buNone/>
            </a:pPr>
            <a:r>
              <a:rPr lang="en-US" dirty="0"/>
              <a:t>	1.with + or - , from last</a:t>
            </a:r>
            <a:br>
              <a:rPr lang="en-US" dirty="0"/>
            </a:br>
            <a:r>
              <a:rPr lang="en-US" dirty="0"/>
              <a:t>	I repeated it until not having + or -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u="sng" dirty="0"/>
              <a:t>(3 * 2 – 6) / ( 4 -1 )</a:t>
            </a:r>
            <a:r>
              <a:rPr lang="en-US" dirty="0"/>
              <a:t>     </a:t>
            </a:r>
            <a:r>
              <a:rPr lang="en-US" u="sng" dirty="0"/>
              <a:t>+</a:t>
            </a:r>
            <a:r>
              <a:rPr lang="en-US" dirty="0"/>
              <a:t>     </a:t>
            </a:r>
            <a:r>
              <a:rPr lang="en-US" u="sng" dirty="0"/>
              <a:t>4 * 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so I can get sub expressions without +,- (it means with chunks)</a:t>
            </a:r>
          </a:p>
          <a:p>
            <a:pPr marL="0" indent="0">
              <a:buNone/>
            </a:pPr>
            <a:r>
              <a:rPr lang="en-US" dirty="0"/>
              <a:t>	 2.with * or / , from last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u="sng" dirty="0"/>
              <a:t>(3 * 2 – 6) </a:t>
            </a:r>
            <a:r>
              <a:rPr lang="en-US" dirty="0"/>
              <a:t>  </a:t>
            </a:r>
            <a:r>
              <a:rPr lang="en-US" u="sng" dirty="0"/>
              <a:t>/</a:t>
            </a:r>
            <a:r>
              <a:rPr lang="en-US" dirty="0"/>
              <a:t>  </a:t>
            </a:r>
            <a:r>
              <a:rPr lang="en-US" u="sng" dirty="0"/>
              <a:t>( 4 -1 )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u="sng" dirty="0"/>
              <a:t>4</a:t>
            </a:r>
            <a:r>
              <a:rPr lang="en-US" dirty="0"/>
              <a:t>    </a:t>
            </a:r>
            <a:r>
              <a:rPr lang="en-US" u="sng" dirty="0"/>
              <a:t>*</a:t>
            </a:r>
            <a:r>
              <a:rPr lang="en-US" dirty="0"/>
              <a:t>    </a:t>
            </a:r>
            <a:r>
              <a:rPr lang="en-US" u="sng" dirty="0"/>
              <a:t>2</a:t>
            </a:r>
          </a:p>
          <a:p>
            <a:pPr marL="0" indent="0">
              <a:buNone/>
            </a:pPr>
            <a:r>
              <a:rPr lang="en-US" dirty="0"/>
              <a:t>	3.if expression </a:t>
            </a:r>
            <a:r>
              <a:rPr lang="en-US" dirty="0" err="1"/>
              <a:t>encolosed</a:t>
            </a:r>
            <a:r>
              <a:rPr lang="en-US" dirty="0"/>
              <a:t> with bracket pair, remove it</a:t>
            </a:r>
          </a:p>
          <a:p>
            <a:pPr marL="0" indent="0">
              <a:buNone/>
            </a:pPr>
            <a:r>
              <a:rPr lang="en-US" dirty="0"/>
              <a:t>	(3 * 2 - 6)    -&gt;    3 * 2 - 6</a:t>
            </a:r>
          </a:p>
        </p:txBody>
      </p:sp>
    </p:spTree>
    <p:extLst>
      <p:ext uri="{BB962C8B-B14F-4D97-AF65-F5344CB8AC3E}">
        <p14:creationId xmlns:p14="http://schemas.microsoft.com/office/powerpoint/2010/main" val="11615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A61E-7372-478A-A5C5-8DD72969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855" y="2438094"/>
            <a:ext cx="4126020" cy="1320800"/>
          </a:xfrm>
        </p:spPr>
        <p:txBody>
          <a:bodyPr/>
          <a:lstStyle/>
          <a:p>
            <a:r>
              <a:rPr lang="en-US" dirty="0"/>
              <a:t>Explanation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dirty="0">
                <a:solidFill>
                  <a:schemeClr val="tx1"/>
                </a:solidFill>
              </a:rPr>
              <a:t>Expression()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7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C87C-9F3F-4C8F-87BE-5258935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E10C-09A4-4EC1-A897-B034C95F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decided recursive function following above.</a:t>
            </a:r>
          </a:p>
          <a:p>
            <a:r>
              <a:rPr lang="en-US" dirty="0"/>
              <a:t>In each analyze method, expression type is same.</a:t>
            </a:r>
          </a:p>
          <a:p>
            <a:r>
              <a:rPr lang="en-US" dirty="0"/>
              <a:t>So I can call recursive function for analyzing expression</a:t>
            </a:r>
          </a:p>
        </p:txBody>
      </p:sp>
    </p:spTree>
    <p:extLst>
      <p:ext uri="{BB962C8B-B14F-4D97-AF65-F5344CB8AC3E}">
        <p14:creationId xmlns:p14="http://schemas.microsoft.com/office/powerpoint/2010/main" val="355352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EB4-C780-4457-B8D1-B94DB39F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1.Analyzing expression in Expression()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F7B7-445E-4A9A-84B1-EE4F645C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6" y="1333041"/>
            <a:ext cx="4307595" cy="5442331"/>
          </a:xfrm>
        </p:spPr>
        <p:txBody>
          <a:bodyPr/>
          <a:lstStyle/>
          <a:p>
            <a:r>
              <a:rPr lang="en-US" sz="2400" b="1" dirty="0"/>
              <a:t>1)normalize expression</a:t>
            </a:r>
          </a:p>
          <a:p>
            <a:pPr marL="0" indent="0">
              <a:buNone/>
            </a:pPr>
            <a:r>
              <a:rPr lang="en-US" sz="2000" dirty="0"/>
              <a:t>	if input string isn’t normalized, 	we have to normalize it.</a:t>
            </a:r>
          </a:p>
          <a:p>
            <a:pPr marL="0" indent="0">
              <a:buNone/>
            </a:pPr>
            <a:r>
              <a:rPr lang="en-US" sz="2000" dirty="0"/>
              <a:t>	for example:</a:t>
            </a:r>
            <a:br>
              <a:rPr lang="en-US" sz="2000" dirty="0"/>
            </a:br>
            <a:r>
              <a:rPr lang="en-US" sz="2000" dirty="0"/>
              <a:t>	2 * 3+ 4 </a:t>
            </a:r>
            <a:r>
              <a:rPr lang="en-US" sz="2000" u="sng" dirty="0"/>
              <a:t>*(5</a:t>
            </a:r>
            <a:r>
              <a:rPr lang="en-US" sz="2000" dirty="0"/>
              <a:t> -</a:t>
            </a:r>
            <a:r>
              <a:rPr lang="en-US" sz="2000" u="sng" dirty="0"/>
              <a:t>1)</a:t>
            </a:r>
            <a:r>
              <a:rPr lang="en-US" sz="2000" dirty="0"/>
              <a:t> – </a:t>
            </a:r>
            <a:r>
              <a:rPr lang="en-US" sz="2000" u="sng" dirty="0"/>
              <a:t>1*</a:t>
            </a:r>
            <a:r>
              <a:rPr lang="en-US" sz="2000" dirty="0"/>
              <a:t> 5 -&gt; </a:t>
            </a:r>
          </a:p>
          <a:p>
            <a:pPr marL="0" indent="0">
              <a:buNone/>
            </a:pPr>
            <a:r>
              <a:rPr lang="en-US" sz="2000" dirty="0"/>
              <a:t>	2 * 3 + 4 * ( 5 – 1 ) – 1 * 5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25FAB4-DF7D-4F14-99D8-5536DD962E76}"/>
              </a:ext>
            </a:extLst>
          </p:cNvPr>
          <p:cNvSpPr txBox="1">
            <a:spLocks/>
          </p:cNvSpPr>
          <p:nvPr/>
        </p:nvSpPr>
        <p:spPr>
          <a:xfrm>
            <a:off x="5136965" y="1333041"/>
            <a:ext cx="6860404" cy="526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String operations[] = {"(",")","+","-","*","/"};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String </a:t>
            </a:r>
            <a:r>
              <a:rPr lang="en-US" sz="1600" dirty="0" err="1">
                <a:solidFill>
                  <a:schemeClr val="tx1"/>
                </a:solidFill>
              </a:rPr>
              <a:t>normalizeString</a:t>
            </a:r>
            <a:r>
              <a:rPr lang="en-US" sz="1600" dirty="0">
                <a:solidFill>
                  <a:schemeClr val="tx1"/>
                </a:solidFill>
              </a:rPr>
              <a:t> = s;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for(int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=0;i&lt;</a:t>
            </a:r>
            <a:r>
              <a:rPr lang="en-US" sz="1600" dirty="0" err="1">
                <a:solidFill>
                  <a:schemeClr val="tx1"/>
                </a:solidFill>
              </a:rPr>
              <a:t>operations.length;i</a:t>
            </a:r>
            <a:r>
              <a:rPr lang="en-US" sz="1600" dirty="0">
                <a:solidFill>
                  <a:schemeClr val="tx1"/>
                </a:solidFill>
              </a:rPr>
              <a:t>++)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String operation = operations[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err="1">
                <a:solidFill>
                  <a:schemeClr val="tx1"/>
                </a:solidFill>
              </a:rPr>
              <a:t>normalizeString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normalizeString.replace</a:t>
            </a:r>
            <a:r>
              <a:rPr lang="en-US" sz="1600" dirty="0">
                <a:solidFill>
                  <a:schemeClr val="tx1"/>
                </a:solidFill>
              </a:rPr>
              <a:t>(operation," "+operation+" ");</a:t>
            </a:r>
          </a:p>
          <a:p>
            <a:pPr marL="0" indent="0">
              <a:buFont typeface="Wingdings 3" charset="2"/>
              <a:buNone/>
            </a:pPr>
            <a:r>
              <a:rPr lang="en-US" sz="1600" dirty="0" err="1">
                <a:solidFill>
                  <a:schemeClr val="tx1"/>
                </a:solidFill>
              </a:rPr>
              <a:t>normalizeString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normalizeString.replace</a:t>
            </a:r>
            <a:r>
              <a:rPr lang="en-US" sz="1600" dirty="0">
                <a:solidFill>
                  <a:schemeClr val="tx1"/>
                </a:solidFill>
              </a:rPr>
              <a:t>("  "," ");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sz="1600" dirty="0" err="1">
                <a:solidFill>
                  <a:schemeClr val="tx1"/>
                </a:solidFill>
              </a:rPr>
              <a:t>normalizeString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normalizeString.trim</a:t>
            </a:r>
            <a:r>
              <a:rPr lang="en-US" sz="1600" dirty="0">
                <a:solidFill>
                  <a:schemeClr val="tx1"/>
                </a:solidFill>
              </a:rPr>
              <a:t>();	</a:t>
            </a:r>
          </a:p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0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09C5-4880-4A1E-B08A-199ADF5B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7" y="231354"/>
            <a:ext cx="10774497" cy="1167788"/>
          </a:xfrm>
        </p:spPr>
        <p:txBody>
          <a:bodyPr/>
          <a:lstStyle/>
          <a:p>
            <a:r>
              <a:rPr lang="en-US" dirty="0"/>
              <a:t>2.Construct Expression Tree (</a:t>
            </a:r>
            <a:r>
              <a:rPr lang="en-US" dirty="0" err="1"/>
              <a:t>processExpression</a:t>
            </a:r>
            <a:r>
              <a:rPr lang="en-US" dirty="0"/>
              <a:t>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A7DF-15E4-4F4B-840A-73DD33B0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73" y="980501"/>
            <a:ext cx="8899429" cy="5060861"/>
          </a:xfrm>
        </p:spPr>
        <p:txBody>
          <a:bodyPr/>
          <a:lstStyle/>
          <a:p>
            <a:r>
              <a:rPr lang="en-US" dirty="0"/>
              <a:t>This function is a recursive function.     e.g. 3 * 2 + ( 2 – 1 )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processExpression</a:t>
            </a:r>
            <a:r>
              <a:rPr lang="en-US" dirty="0"/>
              <a:t>(String exp, </a:t>
            </a:r>
            <a:r>
              <a:rPr lang="en-US" dirty="0" err="1"/>
              <a:t>BNode</a:t>
            </a:r>
            <a:r>
              <a:rPr lang="en-US" dirty="0"/>
              <a:t>&lt;String&gt; node,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Param1(exp): expression sub string. e.g. 3 * 2</a:t>
            </a:r>
          </a:p>
          <a:p>
            <a:pPr marL="0" indent="0">
              <a:buNone/>
            </a:pPr>
            <a:r>
              <a:rPr lang="en-US" dirty="0"/>
              <a:t>Param2(node): root of sub tree for splitting exp</a:t>
            </a:r>
          </a:p>
          <a:p>
            <a:pPr marL="0" indent="0">
              <a:buNone/>
            </a:pPr>
            <a:r>
              <a:rPr lang="en-US" dirty="0"/>
              <a:t>	e.g.                   +         node</a:t>
            </a:r>
          </a:p>
          <a:p>
            <a:pPr marL="0" indent="0">
              <a:buNone/>
            </a:pPr>
            <a:r>
              <a:rPr lang="en-US" dirty="0"/>
              <a:t>			3 * 2             ( 2 – 1 )</a:t>
            </a:r>
          </a:p>
          <a:p>
            <a:pPr marL="0" indent="0">
              <a:buNone/>
            </a:pPr>
            <a:r>
              <a:rPr lang="en-US" dirty="0"/>
              <a:t>Param3(</a:t>
            </a:r>
            <a:r>
              <a:rPr lang="en-US" dirty="0" err="1"/>
              <a:t>isLeft</a:t>
            </a:r>
            <a:r>
              <a:rPr lang="en-US" dirty="0"/>
              <a:t>): position of exp in sub tree  if node == null , no meaning</a:t>
            </a:r>
          </a:p>
          <a:p>
            <a:pPr marL="0" indent="0">
              <a:buNone/>
            </a:pPr>
            <a:r>
              <a:rPr lang="en-US" dirty="0"/>
              <a:t>	e.g. </a:t>
            </a:r>
            <a:r>
              <a:rPr lang="en-US" dirty="0" err="1"/>
              <a:t>isLeft</a:t>
            </a:r>
            <a:r>
              <a:rPr lang="en-US" dirty="0"/>
              <a:t>=true  -&gt;  3 * 2,   </a:t>
            </a:r>
            <a:r>
              <a:rPr lang="en-US" dirty="0" err="1"/>
              <a:t>isLeft</a:t>
            </a:r>
            <a:r>
              <a:rPr lang="en-US" dirty="0"/>
              <a:t> = false   -&gt;   ( 2 – 1 )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3AB05-4C1F-4DAA-BE6E-F9F6D08A810D}"/>
              </a:ext>
            </a:extLst>
          </p:cNvPr>
          <p:cNvCxnSpPr/>
          <p:nvPr/>
        </p:nvCxnSpPr>
        <p:spPr>
          <a:xfrm flipH="1">
            <a:off x="2368627" y="2886419"/>
            <a:ext cx="220337" cy="14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03411F-1D06-4D16-950A-A8D26A1D5C61}"/>
              </a:ext>
            </a:extLst>
          </p:cNvPr>
          <p:cNvCxnSpPr>
            <a:cxnSpLocks/>
          </p:cNvCxnSpPr>
          <p:nvPr/>
        </p:nvCxnSpPr>
        <p:spPr>
          <a:xfrm>
            <a:off x="2741364" y="2886419"/>
            <a:ext cx="266241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CD410-2AE9-442A-8C2E-07DF3AF8EBEF}"/>
              </a:ext>
            </a:extLst>
          </p:cNvPr>
          <p:cNvCxnSpPr/>
          <p:nvPr/>
        </p:nvCxnSpPr>
        <p:spPr>
          <a:xfrm flipH="1">
            <a:off x="2864386" y="2776251"/>
            <a:ext cx="40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FDE9-CDFB-4E21-BCEC-763E6F1E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check full bracket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19B0-91A6-421B-97D3-FF9668A6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88719" cy="3880773"/>
          </a:xfrm>
        </p:spPr>
        <p:txBody>
          <a:bodyPr/>
          <a:lstStyle/>
          <a:p>
            <a:r>
              <a:rPr lang="en-US" dirty="0"/>
              <a:t>In this step, check if exp includes full bracket pair.</a:t>
            </a:r>
          </a:p>
          <a:p>
            <a:pPr marL="0" indent="0">
              <a:buNone/>
            </a:pPr>
            <a:r>
              <a:rPr lang="en-US" dirty="0"/>
              <a:t>	e.g.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3 * 2 – ( 2 – 1)  + 4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check is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return exp without full bracket pair.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e.g. </a:t>
            </a:r>
            <a:r>
              <a:rPr lang="en-US" dirty="0"/>
              <a:t>3 * 2 – ( 2 – 1)  + 4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F5F19-5F0B-4302-A911-80C1FB6B1E48}"/>
              </a:ext>
            </a:extLst>
          </p:cNvPr>
          <p:cNvSpPr txBox="1"/>
          <p:nvPr/>
        </p:nvSpPr>
        <p:spPr>
          <a:xfrm>
            <a:off x="7083845" y="428178"/>
            <a:ext cx="610334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//step1 : check (expression)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closedWithBracket</a:t>
            </a:r>
            <a:r>
              <a:rPr lang="en-US" sz="1200" dirty="0"/>
              <a:t> = false;</a:t>
            </a:r>
          </a:p>
          <a:p>
            <a:r>
              <a:rPr lang="en-US" sz="1200" dirty="0"/>
              <a:t>      if(</a:t>
            </a:r>
            <a:r>
              <a:rPr lang="en-US" sz="1200" dirty="0" err="1"/>
              <a:t>exp.charAt</a:t>
            </a:r>
            <a:r>
              <a:rPr lang="en-US" sz="1200" dirty="0"/>
              <a:t>(0) == '(')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int </a:t>
            </a:r>
            <a:r>
              <a:rPr lang="en-US" sz="1200" dirty="0" err="1"/>
              <a:t>bracketCount</a:t>
            </a:r>
            <a:r>
              <a:rPr lang="en-US" sz="1200" dirty="0"/>
              <a:t> = 1;</a:t>
            </a:r>
          </a:p>
          <a:p>
            <a:r>
              <a:rPr lang="en-US" sz="1200" dirty="0"/>
              <a:t>         for(int </a:t>
            </a:r>
            <a:r>
              <a:rPr lang="en-US" sz="1200" dirty="0" err="1"/>
              <a:t>i</a:t>
            </a:r>
            <a:r>
              <a:rPr lang="en-US" sz="1200" dirty="0"/>
              <a:t>=1;i&lt; </a:t>
            </a:r>
            <a:r>
              <a:rPr lang="en-US" sz="1200" dirty="0" err="1"/>
              <a:t>exp.length</a:t>
            </a:r>
            <a:r>
              <a:rPr lang="en-US" sz="1200" dirty="0"/>
              <a:t>();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         {</a:t>
            </a:r>
          </a:p>
          <a:p>
            <a:r>
              <a:rPr lang="en-US" sz="1200" dirty="0"/>
              <a:t>            if(</a:t>
            </a:r>
            <a:r>
              <a:rPr lang="en-US" sz="1200" dirty="0" err="1"/>
              <a:t>exp.charAt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== '(')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</a:t>
            </a:r>
            <a:r>
              <a:rPr lang="en-US" sz="1200" dirty="0" err="1"/>
              <a:t>bracketCount</a:t>
            </a:r>
            <a:r>
              <a:rPr lang="en-US" sz="1200" dirty="0"/>
              <a:t>++;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</a:t>
            </a:r>
            <a:r>
              <a:rPr lang="en-US" sz="1200" dirty="0" err="1"/>
              <a:t>exp.charAt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 == ')')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</a:t>
            </a:r>
            <a:r>
              <a:rPr lang="en-US" sz="1200" dirty="0" err="1"/>
              <a:t>bracketCount</a:t>
            </a:r>
            <a:r>
              <a:rPr lang="en-US" sz="1200" dirty="0"/>
              <a:t>--;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if(</a:t>
            </a:r>
            <a:r>
              <a:rPr lang="en-US" sz="1200" dirty="0" err="1"/>
              <a:t>bracketCount</a:t>
            </a:r>
            <a:r>
              <a:rPr lang="en-US" sz="1200" dirty="0"/>
              <a:t> ==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if( </a:t>
            </a:r>
            <a:r>
              <a:rPr lang="en-US" sz="1200" dirty="0" err="1"/>
              <a:t>i</a:t>
            </a:r>
            <a:r>
              <a:rPr lang="en-US" sz="1200" dirty="0"/>
              <a:t> == </a:t>
            </a:r>
            <a:r>
              <a:rPr lang="en-US" sz="1200" dirty="0" err="1"/>
              <a:t>exp.length</a:t>
            </a:r>
            <a:r>
              <a:rPr lang="en-US" sz="1200" dirty="0"/>
              <a:t>()-1)</a:t>
            </a:r>
          </a:p>
          <a:p>
            <a:r>
              <a:rPr lang="en-US" sz="1200" dirty="0"/>
              <a:t>               {</a:t>
            </a:r>
          </a:p>
          <a:p>
            <a:r>
              <a:rPr lang="en-US" sz="1200" dirty="0"/>
              <a:t>                  </a:t>
            </a:r>
            <a:r>
              <a:rPr lang="en-US" sz="1200" dirty="0" err="1"/>
              <a:t>closedWithBracket</a:t>
            </a:r>
            <a:r>
              <a:rPr lang="en-US" sz="1200" dirty="0"/>
              <a:t> = true;</a:t>
            </a:r>
          </a:p>
          <a:p>
            <a:r>
              <a:rPr lang="en-US" sz="1200" dirty="0"/>
              <a:t>               }</a:t>
            </a:r>
          </a:p>
          <a:p>
            <a:r>
              <a:rPr lang="en-US" sz="1200" dirty="0"/>
              <a:t>               break;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}</a:t>
            </a:r>
          </a:p>
          <a:p>
            <a:r>
              <a:rPr lang="en-US" sz="1200" dirty="0"/>
              <a:t>      }</a:t>
            </a:r>
          </a:p>
          <a:p>
            <a:endParaRPr lang="en-US" sz="1200" dirty="0"/>
          </a:p>
          <a:p>
            <a:r>
              <a:rPr lang="en-US" sz="1200" dirty="0"/>
              <a:t>      //return without bracket</a:t>
            </a:r>
          </a:p>
          <a:p>
            <a:r>
              <a:rPr lang="en-US" sz="1200" dirty="0"/>
              <a:t>      if(</a:t>
            </a:r>
            <a:r>
              <a:rPr lang="en-US" sz="1200" dirty="0" err="1"/>
              <a:t>closedWithBracket</a:t>
            </a:r>
            <a:r>
              <a:rPr lang="en-US" sz="1200" dirty="0"/>
              <a:t>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this.processExpression</a:t>
            </a:r>
            <a:r>
              <a:rPr lang="en-US" sz="1200" dirty="0"/>
              <a:t>(</a:t>
            </a:r>
            <a:r>
              <a:rPr lang="en-US" sz="1200" dirty="0" err="1"/>
              <a:t>exp.substring</a:t>
            </a:r>
            <a:r>
              <a:rPr lang="en-US" sz="1200" dirty="0"/>
              <a:t>(2, </a:t>
            </a:r>
            <a:r>
              <a:rPr lang="en-US" sz="1200" dirty="0" err="1"/>
              <a:t>exp.length</a:t>
            </a:r>
            <a:r>
              <a:rPr lang="en-US" sz="1200" dirty="0"/>
              <a:t>()-2), </a:t>
            </a:r>
          </a:p>
          <a:p>
            <a:r>
              <a:rPr lang="en-US" sz="1200" dirty="0"/>
              <a:t>				node, </a:t>
            </a:r>
            <a:r>
              <a:rPr lang="en-US" sz="1200" dirty="0" err="1"/>
              <a:t>isLeft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return;</a:t>
            </a:r>
          </a:p>
          <a:p>
            <a:r>
              <a:rPr lang="en-US" sz="120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14312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F61B-30BB-4AF1-AC45-E97FDB31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if expression is leaf, </a:t>
            </a:r>
            <a:r>
              <a:rPr lang="en-US" dirty="0" err="1"/>
              <a:t>retrun</a:t>
            </a:r>
            <a:r>
              <a:rPr lang="en-US" dirty="0"/>
              <a:t> at this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2559-B81F-41C9-B472-869641F3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63293" cy="3880773"/>
          </a:xfrm>
        </p:spPr>
        <p:txBody>
          <a:bodyPr/>
          <a:lstStyle/>
          <a:p>
            <a:r>
              <a:rPr lang="en-US" dirty="0"/>
              <a:t>e.g. if expression is 3 and </a:t>
            </a:r>
            <a:r>
              <a:rPr lang="en-US" dirty="0" err="1"/>
              <a:t>isLeft</a:t>
            </a:r>
            <a:r>
              <a:rPr lang="en-US" dirty="0"/>
              <a:t>=true, it becomes left leaf of param node.</a:t>
            </a:r>
          </a:p>
          <a:p>
            <a:pPr marL="0" indent="0">
              <a:buNone/>
            </a:pPr>
            <a:r>
              <a:rPr lang="en-US" dirty="0"/>
              <a:t>	and return at this point.</a:t>
            </a:r>
          </a:p>
          <a:p>
            <a:pPr marL="0" indent="0">
              <a:buNone/>
            </a:pPr>
            <a:r>
              <a:rPr lang="en-US" dirty="0"/>
              <a:t>		                   +         node</a:t>
            </a:r>
          </a:p>
          <a:p>
            <a:pPr marL="0" indent="0">
              <a:buNone/>
            </a:pPr>
            <a:r>
              <a:rPr lang="en-US" dirty="0"/>
              <a:t>			    </a:t>
            </a:r>
            <a:r>
              <a:rPr lang="en-US" u="sng" dirty="0"/>
              <a:t>3</a:t>
            </a:r>
            <a:r>
              <a:rPr lang="en-US" dirty="0"/>
              <a:t>            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6032A-635F-4C55-AAFE-125A38F0064E}"/>
              </a:ext>
            </a:extLst>
          </p:cNvPr>
          <p:cNvSpPr txBox="1"/>
          <p:nvPr/>
        </p:nvSpPr>
        <p:spPr>
          <a:xfrm>
            <a:off x="7304183" y="1447086"/>
            <a:ext cx="61033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//step 2 : if exp is leaf, return this only</a:t>
            </a:r>
          </a:p>
          <a:p>
            <a:r>
              <a:rPr lang="en-US" dirty="0"/>
              <a:t>      if(!</a:t>
            </a:r>
            <a:r>
              <a:rPr lang="en-US" dirty="0" err="1"/>
              <a:t>exp.contains</a:t>
            </a:r>
            <a:r>
              <a:rPr lang="en-US" dirty="0"/>
              <a:t>(" ") &amp;&amp; node != null)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 if(</a:t>
            </a:r>
            <a:r>
              <a:rPr lang="en-US" dirty="0" err="1"/>
              <a:t>isLeft</a:t>
            </a:r>
            <a:r>
              <a:rPr lang="en-US" dirty="0"/>
              <a:t>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BNode</a:t>
            </a:r>
            <a:r>
              <a:rPr lang="en-US" dirty="0"/>
              <a:t>&lt;String&gt; </a:t>
            </a:r>
            <a:r>
              <a:rPr lang="en-US" dirty="0" err="1"/>
              <a:t>newNode</a:t>
            </a:r>
            <a:r>
              <a:rPr lang="en-US" dirty="0"/>
              <a:t> = new </a:t>
            </a:r>
            <a:r>
              <a:rPr lang="en-US" dirty="0" err="1"/>
              <a:t>BNode</a:t>
            </a:r>
            <a:r>
              <a:rPr lang="en-US" dirty="0"/>
              <a:t>&lt;String&gt;(</a:t>
            </a:r>
            <a:r>
              <a:rPr lang="en-US" dirty="0" err="1"/>
              <a:t>exp,node,null,null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node.setLeft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else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BNode</a:t>
            </a:r>
            <a:r>
              <a:rPr lang="en-US" dirty="0"/>
              <a:t>&lt;String&gt; </a:t>
            </a:r>
            <a:r>
              <a:rPr lang="en-US" dirty="0" err="1"/>
              <a:t>newNode</a:t>
            </a:r>
            <a:r>
              <a:rPr lang="en-US" dirty="0"/>
              <a:t> = new </a:t>
            </a:r>
            <a:r>
              <a:rPr lang="en-US" dirty="0" err="1"/>
              <a:t>BNode</a:t>
            </a:r>
            <a:r>
              <a:rPr lang="en-US" dirty="0"/>
              <a:t>&lt;String&gt;(</a:t>
            </a:r>
            <a:r>
              <a:rPr lang="en-US" dirty="0" err="1"/>
              <a:t>exp,node,null,null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node.setRight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);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return;</a:t>
            </a:r>
          </a:p>
          <a:p>
            <a:r>
              <a:rPr lang="en-US" dirty="0"/>
              <a:t>      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D0E06C-3E58-4677-9360-0D584F522B01}"/>
              </a:ext>
            </a:extLst>
          </p:cNvPr>
          <p:cNvCxnSpPr/>
          <p:nvPr/>
        </p:nvCxnSpPr>
        <p:spPr>
          <a:xfrm flipH="1">
            <a:off x="2688116" y="3539168"/>
            <a:ext cx="220337" cy="14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BCD968-A1B3-4421-8E0B-67B2A3C20DFD}"/>
              </a:ext>
            </a:extLst>
          </p:cNvPr>
          <p:cNvCxnSpPr>
            <a:cxnSpLocks/>
          </p:cNvCxnSpPr>
          <p:nvPr/>
        </p:nvCxnSpPr>
        <p:spPr>
          <a:xfrm>
            <a:off x="3060853" y="3539168"/>
            <a:ext cx="266241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467E8B-9046-4D0B-B402-D369F81414FD}"/>
              </a:ext>
            </a:extLst>
          </p:cNvPr>
          <p:cNvCxnSpPr/>
          <p:nvPr/>
        </p:nvCxnSpPr>
        <p:spPr>
          <a:xfrm flipH="1">
            <a:off x="3183875" y="3429000"/>
            <a:ext cx="40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07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F059-3549-4D76-8EF3-0ECB217C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262415" cy="1320800"/>
          </a:xfrm>
        </p:spPr>
        <p:txBody>
          <a:bodyPr/>
          <a:lstStyle/>
          <a:p>
            <a:r>
              <a:rPr lang="en-US" dirty="0"/>
              <a:t>Step 3:analyze expression in order with + -, * 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8960-9555-45FA-8CE6-55616F8B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5418666" cy="3880773"/>
          </a:xfrm>
        </p:spPr>
        <p:txBody>
          <a:bodyPr/>
          <a:lstStyle/>
          <a:p>
            <a:r>
              <a:rPr lang="en-US" dirty="0"/>
              <a:t>e.g. with + or -</a:t>
            </a:r>
          </a:p>
          <a:p>
            <a:pPr marL="0" indent="0">
              <a:buNone/>
            </a:pPr>
            <a:r>
              <a:rPr lang="en-US" dirty="0"/>
              <a:t>	                          +         </a:t>
            </a:r>
          </a:p>
          <a:p>
            <a:pPr marL="0" indent="0">
              <a:buNone/>
            </a:pPr>
            <a:r>
              <a:rPr lang="en-US" dirty="0"/>
              <a:t>			3 * 2             ( 2 – 1 )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no + -, with * or /     </a:t>
            </a:r>
          </a:p>
          <a:p>
            <a:pPr marL="0" indent="0">
              <a:buNone/>
            </a:pPr>
            <a:r>
              <a:rPr lang="en-US" dirty="0"/>
              <a:t>                                 /         </a:t>
            </a:r>
          </a:p>
          <a:p>
            <a:pPr marL="0" indent="0">
              <a:buNone/>
            </a:pPr>
            <a:r>
              <a:rPr lang="en-US" dirty="0"/>
              <a:t>			3 * 2             ( 2 – 1 )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BA55-B828-4030-AE07-93D8AB5DF320}"/>
              </a:ext>
            </a:extLst>
          </p:cNvPr>
          <p:cNvSpPr txBox="1"/>
          <p:nvPr/>
        </p:nvSpPr>
        <p:spPr>
          <a:xfrm>
            <a:off x="6286961" y="1788280"/>
            <a:ext cx="59050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matchedBracket</a:t>
            </a:r>
            <a:r>
              <a:rPr lang="en-US" dirty="0"/>
              <a:t> = 0;</a:t>
            </a:r>
          </a:p>
          <a:p>
            <a:r>
              <a:rPr lang="en-US" dirty="0"/>
              <a:t>for(int </a:t>
            </a:r>
            <a:r>
              <a:rPr lang="en-US" dirty="0" err="1"/>
              <a:t>loopIndex</a:t>
            </a:r>
            <a:r>
              <a:rPr lang="en-US" dirty="0"/>
              <a:t> = 0;loopIndex &lt; 2;loopIndex++)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  String operation1 = "+";</a:t>
            </a:r>
          </a:p>
          <a:p>
            <a:r>
              <a:rPr lang="en-US" dirty="0"/>
              <a:t>         String operation2 = "-";</a:t>
            </a:r>
          </a:p>
          <a:p>
            <a:r>
              <a:rPr lang="en-US" dirty="0"/>
              <a:t>         if(</a:t>
            </a:r>
            <a:r>
              <a:rPr lang="en-US" dirty="0" err="1"/>
              <a:t>loopIndex</a:t>
            </a:r>
            <a:r>
              <a:rPr lang="en-US" dirty="0"/>
              <a:t> == 1)</a:t>
            </a:r>
          </a:p>
          <a:p>
            <a:r>
              <a:rPr lang="en-US" dirty="0"/>
              <a:t>         {</a:t>
            </a:r>
          </a:p>
          <a:p>
            <a:r>
              <a:rPr lang="en-US" dirty="0"/>
              <a:t>            operation1 = "*";</a:t>
            </a:r>
          </a:p>
          <a:p>
            <a:r>
              <a:rPr lang="en-US" dirty="0"/>
              <a:t>            operation2 = "/";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  </a:t>
            </a:r>
            <a:r>
              <a:rPr lang="en-US" dirty="0" err="1"/>
              <a:t>matchedBracket</a:t>
            </a:r>
            <a:r>
              <a:rPr lang="en-US" dirty="0"/>
              <a:t> = 0;</a:t>
            </a:r>
          </a:p>
          <a:p>
            <a:r>
              <a:rPr lang="en-US" dirty="0"/>
              <a:t>	 </a:t>
            </a:r>
          </a:p>
          <a:p>
            <a:r>
              <a:rPr lang="en-US" dirty="0"/>
              <a:t>	</a:t>
            </a:r>
            <a:r>
              <a:rPr lang="en-US" u="sng" dirty="0"/>
              <a:t>step 4:</a:t>
            </a:r>
          </a:p>
          <a:p>
            <a:endParaRPr lang="en-US" dirty="0"/>
          </a:p>
          <a:p>
            <a:r>
              <a:rPr lang="en-US" dirty="0"/>
              <a:t>	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E2618-18BE-4A16-95BF-F17B0F4F42F3}"/>
              </a:ext>
            </a:extLst>
          </p:cNvPr>
          <p:cNvCxnSpPr/>
          <p:nvPr/>
        </p:nvCxnSpPr>
        <p:spPr>
          <a:xfrm flipH="1">
            <a:off x="2789921" y="2878156"/>
            <a:ext cx="220337" cy="14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95D2DA-9713-450C-8B46-2037B4B62918}"/>
              </a:ext>
            </a:extLst>
          </p:cNvPr>
          <p:cNvCxnSpPr>
            <a:cxnSpLocks/>
          </p:cNvCxnSpPr>
          <p:nvPr/>
        </p:nvCxnSpPr>
        <p:spPr>
          <a:xfrm>
            <a:off x="3162658" y="2878156"/>
            <a:ext cx="266241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4484ED-D649-4D38-9C01-69696210C58A}"/>
              </a:ext>
            </a:extLst>
          </p:cNvPr>
          <p:cNvCxnSpPr/>
          <p:nvPr/>
        </p:nvCxnSpPr>
        <p:spPr>
          <a:xfrm flipH="1">
            <a:off x="2789921" y="4450579"/>
            <a:ext cx="220337" cy="14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95E09-2198-4196-8CC1-1560FE70C24C}"/>
              </a:ext>
            </a:extLst>
          </p:cNvPr>
          <p:cNvCxnSpPr>
            <a:cxnSpLocks/>
          </p:cNvCxnSpPr>
          <p:nvPr/>
        </p:nvCxnSpPr>
        <p:spPr>
          <a:xfrm>
            <a:off x="3162658" y="4450579"/>
            <a:ext cx="266241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3EB5-2FD9-4228-803D-121EB454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analyze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C858-4938-4668-8272-4AFFCF57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matchedBracket</a:t>
            </a:r>
            <a:r>
              <a:rPr lang="en-US" dirty="0"/>
              <a:t> variable:</a:t>
            </a:r>
          </a:p>
          <a:p>
            <a:pPr marL="0" indent="0">
              <a:buNone/>
            </a:pPr>
            <a:r>
              <a:rPr lang="en-US" dirty="0"/>
              <a:t>	2  * 4 – (  3 – 1  ) / 2 &lt;- expression</a:t>
            </a:r>
          </a:p>
          <a:p>
            <a:pPr marL="0" indent="0">
              <a:buNone/>
            </a:pPr>
            <a:r>
              <a:rPr lang="en-US" dirty="0"/>
              <a:t>	0 0 0 0 1 1 1 1 0 0 0 &lt;- </a:t>
            </a:r>
            <a:r>
              <a:rPr lang="en-US" dirty="0" err="1"/>
              <a:t>matchedBracket</a:t>
            </a:r>
            <a:r>
              <a:rPr lang="en-US" dirty="0"/>
              <a:t> state</a:t>
            </a:r>
          </a:p>
          <a:p>
            <a:pPr marL="0" indent="0">
              <a:buNone/>
            </a:pPr>
            <a:r>
              <a:rPr lang="en-US" dirty="0"/>
              <a:t>	when </a:t>
            </a:r>
            <a:r>
              <a:rPr lang="en-US" dirty="0" err="1"/>
              <a:t>matchedBracket</a:t>
            </a:r>
            <a:r>
              <a:rPr lang="en-US" dirty="0"/>
              <a:t> is 0 only, can split by using with + -, * 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9EE98-8087-48D5-997F-AF8C71D86904}"/>
              </a:ext>
            </a:extLst>
          </p:cNvPr>
          <p:cNvSpPr txBox="1"/>
          <p:nvPr/>
        </p:nvSpPr>
        <p:spPr>
          <a:xfrm>
            <a:off x="7722823" y="2160589"/>
            <a:ext cx="6103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check bracket pair</a:t>
            </a:r>
          </a:p>
          <a:p>
            <a:r>
              <a:rPr lang="en-US" dirty="0"/>
              <a:t>            if(</a:t>
            </a:r>
            <a:r>
              <a:rPr lang="en-US" dirty="0" err="1"/>
              <a:t>exps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].equals(")"))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</a:t>
            </a:r>
            <a:r>
              <a:rPr lang="en-US" dirty="0" err="1"/>
              <a:t>matchedBracket</a:t>
            </a:r>
            <a:r>
              <a:rPr lang="en-US" dirty="0"/>
              <a:t>++;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if(</a:t>
            </a:r>
            <a:r>
              <a:rPr lang="en-US" dirty="0" err="1"/>
              <a:t>exps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].equals("("))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</a:t>
            </a:r>
            <a:r>
              <a:rPr lang="en-US" dirty="0" err="1"/>
              <a:t>matchedBracket</a:t>
            </a:r>
            <a:r>
              <a:rPr lang="en-US" dirty="0"/>
              <a:t>--;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12679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4101-4B7B-4A31-8584-48451E00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splits expression to two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9B1D-ACB1-486F-892E-DBD84957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21770" cy="3880773"/>
          </a:xfrm>
        </p:spPr>
        <p:txBody>
          <a:bodyPr/>
          <a:lstStyle/>
          <a:p>
            <a:r>
              <a:rPr lang="en-US" dirty="0"/>
              <a:t>In this step, splits one expression to two parts.</a:t>
            </a:r>
          </a:p>
          <a:p>
            <a:pPr marL="0" indent="0">
              <a:buNone/>
            </a:pPr>
            <a:r>
              <a:rPr lang="en-US" dirty="0"/>
              <a:t>e.g. 3 * 2 – ( 2 + 5 )  -&gt;</a:t>
            </a:r>
          </a:p>
          <a:p>
            <a:pPr marL="0" indent="0">
              <a:buNone/>
            </a:pPr>
            <a:r>
              <a:rPr lang="en-US" dirty="0"/>
              <a:t>	left: 3 * 2</a:t>
            </a:r>
          </a:p>
          <a:p>
            <a:pPr marL="0" indent="0">
              <a:buNone/>
            </a:pPr>
            <a:r>
              <a:rPr lang="en-US" dirty="0"/>
              <a:t>	right: ( 2 + 5 )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3F9F-E0F2-4426-94C6-E37FE1D93473}"/>
              </a:ext>
            </a:extLst>
          </p:cNvPr>
          <p:cNvSpPr txBox="1"/>
          <p:nvPr/>
        </p:nvSpPr>
        <p:spPr>
          <a:xfrm>
            <a:off x="7799942" y="1377152"/>
            <a:ext cx="61033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	     String left = "";</a:t>
            </a:r>
          </a:p>
          <a:p>
            <a:r>
              <a:rPr lang="en-US" sz="1200" dirty="0"/>
              <a:t>               String right = "";</a:t>
            </a:r>
          </a:p>
          <a:p>
            <a:endParaRPr lang="en-US" sz="1200" dirty="0"/>
          </a:p>
          <a:p>
            <a:r>
              <a:rPr lang="en-US" sz="1200" dirty="0"/>
              <a:t>               //get left expression</a:t>
            </a:r>
          </a:p>
          <a:p>
            <a:r>
              <a:rPr lang="en-US" sz="1200" dirty="0"/>
              <a:t>               for(int j = 0;j&lt;</a:t>
            </a:r>
            <a:r>
              <a:rPr lang="en-US" sz="1200" dirty="0" err="1"/>
              <a:t>i;j</a:t>
            </a:r>
            <a:r>
              <a:rPr lang="en-US" sz="1200" dirty="0"/>
              <a:t>++)</a:t>
            </a:r>
          </a:p>
          <a:p>
            <a:r>
              <a:rPr lang="en-US" sz="1200" dirty="0"/>
              <a:t>               {</a:t>
            </a:r>
          </a:p>
          <a:p>
            <a:r>
              <a:rPr lang="en-US" sz="1200" dirty="0"/>
              <a:t>                  if(j == 0)</a:t>
            </a:r>
          </a:p>
          <a:p>
            <a:r>
              <a:rPr lang="en-US" sz="1200" dirty="0"/>
              <a:t>                  {</a:t>
            </a:r>
          </a:p>
          <a:p>
            <a:r>
              <a:rPr lang="en-US" sz="1200" dirty="0"/>
              <a:t>                     left += </a:t>
            </a:r>
            <a:r>
              <a:rPr lang="en-US" sz="1200" dirty="0" err="1"/>
              <a:t>exps</a:t>
            </a:r>
            <a:r>
              <a:rPr lang="en-US" sz="1200" dirty="0"/>
              <a:t>[j];</a:t>
            </a:r>
          </a:p>
          <a:p>
            <a:r>
              <a:rPr lang="en-US" sz="1200" dirty="0"/>
              <a:t>                  }</a:t>
            </a:r>
          </a:p>
          <a:p>
            <a:r>
              <a:rPr lang="en-US" sz="1200" dirty="0"/>
              <a:t>                  else</a:t>
            </a:r>
          </a:p>
          <a:p>
            <a:r>
              <a:rPr lang="en-US" sz="1200" dirty="0"/>
              <a:t>                  {</a:t>
            </a:r>
          </a:p>
          <a:p>
            <a:r>
              <a:rPr lang="en-US" sz="1200" dirty="0"/>
              <a:t>                     left += " "+</a:t>
            </a:r>
            <a:r>
              <a:rPr lang="en-US" sz="1200" dirty="0" err="1"/>
              <a:t>exps</a:t>
            </a:r>
            <a:r>
              <a:rPr lang="en-US" sz="1200" dirty="0"/>
              <a:t>[j];</a:t>
            </a:r>
          </a:p>
          <a:p>
            <a:r>
              <a:rPr lang="en-US" sz="1200" dirty="0"/>
              <a:t>                  }</a:t>
            </a:r>
          </a:p>
          <a:p>
            <a:endParaRPr lang="en-US" sz="1200" dirty="0"/>
          </a:p>
          <a:p>
            <a:r>
              <a:rPr lang="en-US" sz="1200" dirty="0"/>
              <a:t>               }</a:t>
            </a:r>
          </a:p>
          <a:p>
            <a:endParaRPr lang="en-US" sz="1200" dirty="0"/>
          </a:p>
          <a:p>
            <a:r>
              <a:rPr lang="en-US" sz="1200" dirty="0"/>
              <a:t>               //get right expression</a:t>
            </a:r>
          </a:p>
          <a:p>
            <a:r>
              <a:rPr lang="en-US" sz="1200" dirty="0"/>
              <a:t>               for(int j = i+1;j&lt;</a:t>
            </a:r>
            <a:r>
              <a:rPr lang="en-US" sz="1200" dirty="0" err="1"/>
              <a:t>exps.length;j</a:t>
            </a:r>
            <a:r>
              <a:rPr lang="en-US" sz="1200" dirty="0"/>
              <a:t>++)</a:t>
            </a:r>
          </a:p>
          <a:p>
            <a:r>
              <a:rPr lang="en-US" sz="1200" dirty="0"/>
              <a:t>               {</a:t>
            </a:r>
          </a:p>
          <a:p>
            <a:r>
              <a:rPr lang="en-US" sz="1200" dirty="0"/>
              <a:t>                  if(j == i+1)</a:t>
            </a:r>
          </a:p>
          <a:p>
            <a:r>
              <a:rPr lang="en-US" sz="1200" dirty="0"/>
              <a:t>                  {</a:t>
            </a:r>
          </a:p>
          <a:p>
            <a:r>
              <a:rPr lang="en-US" sz="1200" dirty="0"/>
              <a:t>                     right += </a:t>
            </a:r>
            <a:r>
              <a:rPr lang="en-US" sz="1200" dirty="0" err="1"/>
              <a:t>exps</a:t>
            </a:r>
            <a:r>
              <a:rPr lang="en-US" sz="1200" dirty="0"/>
              <a:t>[j];</a:t>
            </a:r>
          </a:p>
          <a:p>
            <a:r>
              <a:rPr lang="en-US" sz="1200" dirty="0"/>
              <a:t>                  }</a:t>
            </a:r>
          </a:p>
          <a:p>
            <a:r>
              <a:rPr lang="en-US" sz="1200" dirty="0"/>
              <a:t>                  else{</a:t>
            </a:r>
          </a:p>
          <a:p>
            <a:r>
              <a:rPr lang="en-US" sz="1200" dirty="0"/>
              <a:t>                     right += " "+</a:t>
            </a:r>
            <a:r>
              <a:rPr lang="en-US" sz="1200" dirty="0" err="1"/>
              <a:t>exps</a:t>
            </a:r>
            <a:r>
              <a:rPr lang="en-US" sz="1200" dirty="0"/>
              <a:t>[j];</a:t>
            </a:r>
          </a:p>
          <a:p>
            <a:r>
              <a:rPr lang="en-US" sz="1200" dirty="0"/>
              <a:t>                  }</a:t>
            </a:r>
          </a:p>
          <a:p>
            <a:endParaRPr lang="en-US" sz="1200" dirty="0"/>
          </a:p>
          <a:p>
            <a:r>
              <a:rPr lang="en-US" sz="1200" dirty="0"/>
              <a:t>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87899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1862</Words>
  <Application>Microsoft Office PowerPoint</Application>
  <PresentationFormat>Widescreen</PresentationFormat>
  <Paragraphs>282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PowerPoint Presentation</vt:lpstr>
      <vt:lpstr>Explanation   Expression()</vt:lpstr>
      <vt:lpstr>1.Analyzing expression in Expression()</vt:lpstr>
      <vt:lpstr>2.Construct Expression Tree (processExpression())</vt:lpstr>
      <vt:lpstr>Step 1: check full bracket pair</vt:lpstr>
      <vt:lpstr>Step 2: if expression is leaf, retrun at this point</vt:lpstr>
      <vt:lpstr>Step 3:analyze expression in order with + -, * /</vt:lpstr>
      <vt:lpstr>Step 4: analyze expression</vt:lpstr>
      <vt:lpstr>Step 5: splits expression to two parts</vt:lpstr>
      <vt:lpstr>Step 6: set new node to param node</vt:lpstr>
      <vt:lpstr>Step 7: call recursive functon with left and right expression</vt:lpstr>
      <vt:lpstr>Final Flow</vt:lpstr>
      <vt:lpstr>PowerPoint Presentation</vt:lpstr>
      <vt:lpstr>     Explanation   getFullyExpression ()</vt:lpstr>
      <vt:lpstr>Get Full expression from node tree</vt:lpstr>
      <vt:lpstr>     Explanation   getFullyExpression ()</vt:lpstr>
      <vt:lpstr>Evaluate expression with node tree</vt:lpstr>
      <vt:lpstr>PowerPoint Presentation</vt:lpstr>
      <vt:lpstr>Analizing expression technology</vt:lpstr>
      <vt:lpstr>Construct recursive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TryTry</dc:creator>
  <cp:lastModifiedBy>TryTry</cp:lastModifiedBy>
  <cp:revision>18</cp:revision>
  <dcterms:created xsi:type="dcterms:W3CDTF">2020-12-05T06:43:21Z</dcterms:created>
  <dcterms:modified xsi:type="dcterms:W3CDTF">2020-12-05T10:39:29Z</dcterms:modified>
</cp:coreProperties>
</file>