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9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43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4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5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31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9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9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5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2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8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1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4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7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2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3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02F8-70C0-4563-88FC-0D20E64630E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6B1259-35F9-48D0-ABF3-E6A9A6DD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83436" y="2050822"/>
            <a:ext cx="50193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/>
              <a:t>Интернет-магазин</a:t>
            </a:r>
            <a:endParaRPr lang="en-US" sz="4000" dirty="0" smtClean="0"/>
          </a:p>
          <a:p>
            <a:pPr algn="ctr"/>
            <a:r>
              <a:rPr lang="ru-RU" sz="4000" dirty="0" smtClean="0"/>
              <a:t> конструкторов </a:t>
            </a:r>
            <a:r>
              <a:rPr lang="en-US" sz="4000" dirty="0" smtClean="0"/>
              <a:t>Lego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42762" y="5047735"/>
            <a:ext cx="1747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   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 err="1"/>
              <a:t>Шуклин</a:t>
            </a:r>
            <a:r>
              <a:rPr lang="ru-RU" dirty="0"/>
              <a:t> Денис</a:t>
            </a:r>
          </a:p>
        </p:txBody>
      </p:sp>
    </p:spTree>
    <p:extLst>
      <p:ext uri="{BB962C8B-B14F-4D97-AF65-F5344CB8AC3E}">
        <p14:creationId xmlns:p14="http://schemas.microsoft.com/office/powerpoint/2010/main" val="333478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0285" y="461489"/>
            <a:ext cx="559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Страница редактирования </a:t>
            </a:r>
            <a:r>
              <a:rPr lang="ru-RU" b="1" dirty="0" smtClean="0"/>
              <a:t>товара</a:t>
            </a:r>
            <a:endParaRPr lang="ru-RU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8" y="1335045"/>
            <a:ext cx="8127084" cy="45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1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0285" y="461489"/>
            <a:ext cx="559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Страница корзины пользователя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6" y="1343283"/>
            <a:ext cx="7848828" cy="44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8868" y="1322401"/>
            <a:ext cx="6926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Идея проекта заключается в создании </a:t>
            </a:r>
            <a:r>
              <a:rPr lang="ru-RU" dirty="0" smtClean="0"/>
              <a:t>интернет-магазина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endParaRPr lang="en-US" dirty="0" smtClean="0"/>
          </a:p>
          <a:p>
            <a:r>
              <a:rPr lang="ru-RU" dirty="0" smtClean="0"/>
              <a:t>покупки конструкторов </a:t>
            </a:r>
            <a:r>
              <a:rPr lang="en-US" dirty="0" smtClean="0"/>
              <a:t>Lego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8868" y="2572436"/>
            <a:ext cx="757766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Основной задачей проекта являлось создание инструментария по:</a:t>
            </a:r>
          </a:p>
          <a:p>
            <a:pPr>
              <a:spcBef>
                <a:spcPts val="600"/>
              </a:spcBef>
            </a:pPr>
            <a:r>
              <a:rPr lang="ru-RU" dirty="0"/>
              <a:t>– ведению базы данных </a:t>
            </a:r>
            <a:r>
              <a:rPr lang="ru-RU" dirty="0" smtClean="0"/>
              <a:t>пользователей с </a:t>
            </a:r>
            <a:r>
              <a:rPr lang="ru-RU" dirty="0"/>
              <a:t>возможностью </a:t>
            </a:r>
            <a:r>
              <a:rPr lang="ru-RU" dirty="0" smtClean="0"/>
              <a:t>их </a:t>
            </a:r>
            <a:r>
              <a:rPr lang="ru-RU" dirty="0" smtClean="0"/>
              <a:t>редактирования </a:t>
            </a:r>
            <a:r>
              <a:rPr lang="ru-RU" dirty="0"/>
              <a:t>и удаления;</a:t>
            </a:r>
          </a:p>
          <a:p>
            <a:pPr>
              <a:spcBef>
                <a:spcPts val="600"/>
              </a:spcBef>
            </a:pPr>
            <a:r>
              <a:rPr lang="ru-RU" dirty="0"/>
              <a:t>– ведению базы данных </a:t>
            </a:r>
            <a:r>
              <a:rPr lang="ru-RU" dirty="0" smtClean="0"/>
              <a:t>товаров</a:t>
            </a:r>
            <a:r>
              <a:rPr lang="en-US" dirty="0" smtClean="0"/>
              <a:t>,</a:t>
            </a:r>
            <a:r>
              <a:rPr lang="ru-RU" dirty="0" smtClean="0"/>
              <a:t> их категорий и корзин пользователей</a:t>
            </a:r>
            <a:r>
              <a:rPr lang="ru-RU" dirty="0" smtClean="0"/>
              <a:t>;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– </a:t>
            </a:r>
            <a:r>
              <a:rPr lang="ru-RU" dirty="0" smtClean="0"/>
              <a:t>имитации покупки товаров пользователями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- регистраци</a:t>
            </a:r>
            <a:r>
              <a:rPr lang="ru-RU" dirty="0"/>
              <a:t>и</a:t>
            </a:r>
            <a:r>
              <a:rPr lang="ru-RU" dirty="0" smtClean="0"/>
              <a:t> пользователей</a:t>
            </a:r>
            <a:r>
              <a:rPr lang="en-US" dirty="0"/>
              <a:t>;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- отображения пользовательского </a:t>
            </a:r>
            <a:r>
              <a:rPr lang="en-US" dirty="0" smtClean="0"/>
              <a:t>web-</a:t>
            </a:r>
            <a:r>
              <a:rPr lang="ru-RU" smtClean="0"/>
              <a:t>интерфейса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0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19774" y="764744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Структура базы данных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7600" y="1959136"/>
            <a:ext cx="1052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products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56412" y="190354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users</a:t>
            </a:r>
            <a:endParaRPr lang="ru-RU" b="1" dirty="0">
              <a:latin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01905" y="265702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</a:rPr>
              <a:t>categorys</a:t>
            </a:r>
            <a:endParaRPr lang="ru-RU" b="1" dirty="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818" y="206458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baskets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747657" y="2280625"/>
            <a:ext cx="1584265" cy="2279781"/>
            <a:chOff x="1630673" y="2251493"/>
            <a:chExt cx="1584265" cy="2279781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640723" y="2251493"/>
              <a:ext cx="1524229" cy="22797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latin typeface="Times New Roman" panose="02020603050405020304" pitchFamily="18" charset="0"/>
                </a:rPr>
                <a:t>id</a:t>
              </a:r>
              <a:endParaRPr lang="ru-RU"/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640723" y="2521687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/>
            <p:cNvSpPr/>
            <p:nvPr/>
          </p:nvSpPr>
          <p:spPr>
            <a:xfrm>
              <a:off x="2251837" y="2251494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</a:t>
              </a:r>
              <a:endParaRPr lang="ru-RU" sz="1400" b="1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1987624" y="2477404"/>
              <a:ext cx="8643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surname</a:t>
              </a:r>
              <a:endParaRPr lang="ru-RU" sz="1400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117185" y="2690689"/>
              <a:ext cx="6238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name</a:t>
              </a:r>
              <a:endParaRPr lang="ru-RU" sz="1400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127781" y="2924112"/>
              <a:ext cx="630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email</a:t>
              </a:r>
              <a:endParaRPr lang="ru-RU" sz="1400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081919" y="3156118"/>
              <a:ext cx="6735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phone</a:t>
              </a:r>
              <a:endParaRPr lang="ru-RU" sz="1400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2023409" y="3408666"/>
              <a:ext cx="7906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address</a:t>
              </a:r>
              <a:endParaRPr lang="ru-RU" sz="1400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643674" y="3624517"/>
              <a:ext cx="15712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d</a:t>
              </a:r>
              <a:r>
                <a:rPr lang="en-US" sz="1400" dirty="0" err="1" smtClean="0"/>
                <a:t>ata_registration</a:t>
              </a:r>
              <a:endParaRPr lang="ru-RU" sz="1400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980970" y="3871785"/>
              <a:ext cx="8931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Is_admin</a:t>
              </a:r>
              <a:endParaRPr lang="ru-RU" sz="1400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1630673" y="4151629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hashed_password</a:t>
              </a:r>
              <a:endParaRPr lang="ru-RU" sz="1400" dirty="0"/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640723" y="2774434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640199" y="2998466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1640199" y="3221142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1647048" y="3453148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640723" y="3658597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1642285" y="3913619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640199" y="4159289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/>
          <p:cNvGrpSpPr/>
          <p:nvPr/>
        </p:nvGrpSpPr>
        <p:grpSpPr>
          <a:xfrm>
            <a:off x="4751861" y="2369543"/>
            <a:ext cx="1540624" cy="2279781"/>
            <a:chOff x="1640199" y="2251493"/>
            <a:chExt cx="1540624" cy="2279781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1640723" y="2251493"/>
              <a:ext cx="1524229" cy="22797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latin typeface="Times New Roman" panose="02020603050405020304" pitchFamily="18" charset="0"/>
                </a:rPr>
                <a:t>id</a:t>
              </a:r>
              <a:endParaRPr lang="ru-RU"/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>
              <a:off x="1640723" y="2521687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1"/>
            <p:cNvSpPr/>
            <p:nvPr/>
          </p:nvSpPr>
          <p:spPr>
            <a:xfrm>
              <a:off x="2251837" y="2251494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</a:t>
              </a:r>
              <a:endParaRPr lang="ru-RU" sz="1400" b="1" dirty="0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158951" y="2477502"/>
              <a:ext cx="5277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title</a:t>
              </a:r>
              <a:endParaRPr lang="ru-RU" sz="14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062859" y="2690234"/>
              <a:ext cx="7601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picture</a:t>
              </a:r>
              <a:endParaRPr lang="ru-RU" sz="1400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993794" y="2935057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category</a:t>
              </a:r>
              <a:endParaRPr lang="ru-RU" sz="1400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903360" y="3168512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description</a:t>
              </a:r>
              <a:endParaRPr lang="ru-RU" sz="1400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956954" y="3401385"/>
              <a:ext cx="9044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producer</a:t>
              </a:r>
              <a:endParaRPr lang="ru-RU" sz="1400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113246" y="3631619"/>
              <a:ext cx="5918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price</a:t>
              </a:r>
              <a:endParaRPr lang="ru-RU" sz="1400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082570" y="3878736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count</a:t>
              </a:r>
              <a:endParaRPr lang="ru-RU" sz="1400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925500" y="4158657"/>
              <a:ext cx="10118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advantage</a:t>
              </a:r>
              <a:endParaRPr lang="ru-RU" sz="1400" dirty="0"/>
            </a:p>
          </p:txBody>
        </p:sp>
        <p:cxnSp>
          <p:nvCxnSpPr>
            <p:cNvPr id="61" name="Прямая соединительная линия 60"/>
            <p:cNvCxnSpPr/>
            <p:nvPr/>
          </p:nvCxnSpPr>
          <p:spPr>
            <a:xfrm>
              <a:off x="1640723" y="2774434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1640199" y="2998466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1640199" y="3221142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1647048" y="3453148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656594" y="3645665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1642285" y="3913619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1640199" y="4159289"/>
              <a:ext cx="152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6887204" y="3069966"/>
            <a:ext cx="1349096" cy="910032"/>
            <a:chOff x="5983511" y="2220716"/>
            <a:chExt cx="1349096" cy="910032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5983511" y="2232702"/>
              <a:ext cx="1347971" cy="8980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/>
            <p:cNvCxnSpPr/>
            <p:nvPr/>
          </p:nvCxnSpPr>
          <p:spPr>
            <a:xfrm>
              <a:off x="5984636" y="2528493"/>
              <a:ext cx="13479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6512941" y="2220716"/>
              <a:ext cx="3337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</a:rPr>
                <a:t>id</a:t>
              </a:r>
              <a:endParaRPr lang="ru-RU" sz="1400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394768" y="2521687"/>
              <a:ext cx="5277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title</a:t>
              </a:r>
              <a:endParaRPr lang="ru-RU" sz="1400" dirty="0"/>
            </a:p>
          </p:txBody>
        </p:sp>
        <p:cxnSp>
          <p:nvCxnSpPr>
            <p:cNvPr id="69" name="Прямая соединительная линия 68"/>
            <p:cNvCxnSpPr/>
            <p:nvPr/>
          </p:nvCxnSpPr>
          <p:spPr>
            <a:xfrm>
              <a:off x="5983511" y="2837007"/>
              <a:ext cx="13479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Прямоугольник 69"/>
            <p:cNvSpPr/>
            <p:nvPr/>
          </p:nvSpPr>
          <p:spPr>
            <a:xfrm>
              <a:off x="6117925" y="2817958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description</a:t>
              </a:r>
              <a:endParaRPr lang="ru-RU" sz="1400" dirty="0"/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2850310" y="2527766"/>
            <a:ext cx="1349096" cy="910032"/>
            <a:chOff x="5983511" y="2220716"/>
            <a:chExt cx="1349096" cy="910032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5983511" y="2232702"/>
              <a:ext cx="1347971" cy="8980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5984636" y="2528493"/>
              <a:ext cx="13479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Прямоугольник 74"/>
            <p:cNvSpPr/>
            <p:nvPr/>
          </p:nvSpPr>
          <p:spPr>
            <a:xfrm>
              <a:off x="6512941" y="2220716"/>
              <a:ext cx="3337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</a:rPr>
                <a:t>id</a:t>
              </a:r>
              <a:endParaRPr lang="ru-RU" sz="1400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6294756" y="2514911"/>
              <a:ext cx="7681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user_id</a:t>
              </a:r>
              <a:endParaRPr lang="ru-RU" sz="1400" dirty="0"/>
            </a:p>
          </p:txBody>
        </p:sp>
        <p:cxnSp>
          <p:nvCxnSpPr>
            <p:cNvPr id="77" name="Прямая соединительная линия 76"/>
            <p:cNvCxnSpPr/>
            <p:nvPr/>
          </p:nvCxnSpPr>
          <p:spPr>
            <a:xfrm>
              <a:off x="5983511" y="2837007"/>
              <a:ext cx="13479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Прямоугольник 77"/>
            <p:cNvSpPr/>
            <p:nvPr/>
          </p:nvSpPr>
          <p:spPr>
            <a:xfrm>
              <a:off x="6046416" y="2817957"/>
              <a:ext cx="12202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products_list</a:t>
              </a:r>
              <a:endParaRPr lang="ru-RU" sz="1400" dirty="0"/>
            </a:p>
          </p:txBody>
        </p:sp>
      </p:grpSp>
      <p:cxnSp>
        <p:nvCxnSpPr>
          <p:cNvPr id="82" name="Прямая со стрелкой 81"/>
          <p:cNvCxnSpPr/>
          <p:nvPr/>
        </p:nvCxnSpPr>
        <p:spPr>
          <a:xfrm flipH="1">
            <a:off x="6282939" y="3250274"/>
            <a:ext cx="604265" cy="1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endCxn id="73" idx="1"/>
          </p:cNvCxnSpPr>
          <p:nvPr/>
        </p:nvCxnSpPr>
        <p:spPr>
          <a:xfrm>
            <a:off x="2281412" y="2433914"/>
            <a:ext cx="568898" cy="554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>
            <a:off x="4440195" y="2506536"/>
            <a:ext cx="311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4440195" y="2506536"/>
            <a:ext cx="0" cy="77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4198281" y="3286562"/>
            <a:ext cx="2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3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5967" y="698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Основн</a:t>
            </a:r>
            <a:r>
              <a:rPr lang="ru-RU" b="1" dirty="0" smtClean="0"/>
              <a:t>ая</a:t>
            </a:r>
            <a:r>
              <a:rPr lang="ru-RU" b="1" dirty="0" smtClean="0"/>
              <a:t> страница </a:t>
            </a:r>
            <a:r>
              <a:rPr lang="ru-RU" b="1" dirty="0" smtClean="0"/>
              <a:t>магазина</a:t>
            </a:r>
            <a:endParaRPr lang="ru-RU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33302"/>
          <a:stretch/>
        </p:blipFill>
        <p:spPr>
          <a:xfrm>
            <a:off x="727116" y="3913493"/>
            <a:ext cx="7609702" cy="285496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554628" y="380829"/>
            <a:ext cx="2298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Для администратора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57556" y="3568615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Для пользователя</a:t>
            </a:r>
            <a:endParaRPr lang="ru-RU" sz="1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b="32903"/>
          <a:stretch/>
        </p:blipFill>
        <p:spPr>
          <a:xfrm>
            <a:off x="727115" y="689148"/>
            <a:ext cx="7609703" cy="28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93092" y="5273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Страница регистрации пользователя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" y="1252667"/>
            <a:ext cx="8188411" cy="460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9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0285" y="461489"/>
            <a:ext cx="559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Страница </a:t>
            </a:r>
            <a:r>
              <a:rPr lang="ru-RU" b="1" dirty="0" smtClean="0"/>
              <a:t>изменения данных о </a:t>
            </a:r>
            <a:r>
              <a:rPr lang="ru-RU" b="1" dirty="0" smtClean="0"/>
              <a:t>пользователи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2" y="1318569"/>
            <a:ext cx="8112439" cy="45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8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0285" y="461489"/>
            <a:ext cx="559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Страница списка пользователей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3" y="1153812"/>
            <a:ext cx="8328454" cy="46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0285" y="461489"/>
            <a:ext cx="559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Страница </a:t>
            </a:r>
            <a:r>
              <a:rPr lang="ru-RU" b="1" dirty="0" smtClean="0"/>
              <a:t>добавления категории товаров</a:t>
            </a:r>
            <a:endParaRPr lang="ru-RU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15" y="1260905"/>
            <a:ext cx="8083149" cy="45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0285" y="461489"/>
            <a:ext cx="559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Страница </a:t>
            </a:r>
            <a:r>
              <a:rPr lang="ru-RU" b="1" dirty="0" smtClean="0"/>
              <a:t>добавления товара</a:t>
            </a:r>
            <a:endParaRPr lang="ru-RU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2" y="1236191"/>
            <a:ext cx="8273536" cy="46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285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164</TotalTime>
  <Words>132</Words>
  <Application>Microsoft Office PowerPoint</Application>
  <PresentationFormat>Экран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11</cp:revision>
  <dcterms:created xsi:type="dcterms:W3CDTF">2021-04-21T16:22:15Z</dcterms:created>
  <dcterms:modified xsi:type="dcterms:W3CDTF">2021-04-21T19:06:43Z</dcterms:modified>
</cp:coreProperties>
</file>