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68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88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749275"/>
            <a:ext cx="6606540" cy="372123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614010"/>
            <a:ext cx="5829300" cy="258061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69071"/>
            <a:ext cx="1675924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69071"/>
            <a:ext cx="4930616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664740"/>
            <a:ext cx="6703695" cy="4446176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7152978"/>
            <a:ext cx="6703695" cy="233813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845355"/>
            <a:ext cx="3303270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845355"/>
            <a:ext cx="3303270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69073"/>
            <a:ext cx="6703695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620202"/>
            <a:ext cx="3288089" cy="1284120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904322"/>
            <a:ext cx="3288089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620202"/>
            <a:ext cx="3304282" cy="1284120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904322"/>
            <a:ext cx="3304282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12576"/>
            <a:ext cx="2506801" cy="249401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538968"/>
            <a:ext cx="3934778" cy="7595861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206592"/>
            <a:ext cx="2506801" cy="594060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12576"/>
            <a:ext cx="2506801" cy="249401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538968"/>
            <a:ext cx="3934778" cy="7595861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206592"/>
            <a:ext cx="2506801" cy="594060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69073"/>
            <a:ext cx="6703695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845355"/>
            <a:ext cx="6703695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906786"/>
            <a:ext cx="1748790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47D7-C76D-4260-8928-D7D9344399A8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906786"/>
            <a:ext cx="262318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906786"/>
            <a:ext cx="1748790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89BF-AD69-424F-9462-B08292A9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5.png"/><Relationship Id="rId3" Type="http://schemas.openxmlformats.org/officeDocument/2006/relationships/hyperlink" Target="https://github.com/Topu646/System-Project--Alaap-a-chatting-application" TargetMode="External"/><Relationship Id="rId7" Type="http://schemas.openxmlformats.org/officeDocument/2006/relationships/hyperlink" Target="https://github.com/Topu646/Peripheral-Project-Digital-Smart-Meter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opu646/Library-Management-Database-Project" TargetMode="External"/><Relationship Id="rId11" Type="http://schemas.openxmlformats.org/officeDocument/2006/relationships/hyperlink" Target="https://www.linkedin.com/in/md-sakib-hasan-8526a6288/" TargetMode="External"/><Relationship Id="rId5" Type="http://schemas.openxmlformats.org/officeDocument/2006/relationships/hyperlink" Target="https://github.com/Topu646/Cardiac_Recorder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github.com/Topu646/Web-Project---Library-Management-system-with-Aspx" TargetMode="External"/><Relationship Id="rId9" Type="http://schemas.openxmlformats.org/officeDocument/2006/relationships/hyperlink" Target="https://github.com/Topu646?tab=repositories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007AD30-9895-3580-4EDF-485402B62FF6}"/>
              </a:ext>
            </a:extLst>
          </p:cNvPr>
          <p:cNvSpPr/>
          <p:nvPr/>
        </p:nvSpPr>
        <p:spPr>
          <a:xfrm>
            <a:off x="-43506" y="-3175"/>
            <a:ext cx="2657534" cy="106918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54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E1DCA8-E77E-0A9C-FE85-89CD92C30D6B}"/>
              </a:ext>
            </a:extLst>
          </p:cNvPr>
          <p:cNvSpPr/>
          <p:nvPr/>
        </p:nvSpPr>
        <p:spPr>
          <a:xfrm>
            <a:off x="2761248" y="1623850"/>
            <a:ext cx="3145584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738"/>
              </a:spcAft>
              <a:buSzPct val="150000"/>
            </a:pPr>
            <a:r>
              <a:rPr lang="fr-MA" sz="1478" b="1" dirty="0" err="1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endParaRPr lang="ar-MA" sz="1478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8A3ED7A-A98A-480D-026E-F76DEA0827F1}"/>
              </a:ext>
            </a:extLst>
          </p:cNvPr>
          <p:cNvSpPr/>
          <p:nvPr/>
        </p:nvSpPr>
        <p:spPr>
          <a:xfrm>
            <a:off x="2710910" y="4870878"/>
            <a:ext cx="3145584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MA" sz="1478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478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A65BA13-AA1B-181D-6B99-59D0B1E1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9" b="11979"/>
          <a:stretch/>
        </p:blipFill>
        <p:spPr>
          <a:xfrm>
            <a:off x="423441" y="240885"/>
            <a:ext cx="1853350" cy="1853350"/>
          </a:xfrm>
          <a:prstGeom prst="ellipse">
            <a:avLst/>
          </a:prstGeom>
          <a:noFill/>
          <a:ln w="31750" cmpd="sng">
            <a:solidFill>
              <a:srgbClr val="94A6B2"/>
            </a:solidFill>
            <a:prstDash val="solid"/>
          </a:ln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ACC62C6-3537-9DF0-8FAE-CD457AD4065C}"/>
              </a:ext>
            </a:extLst>
          </p:cNvPr>
          <p:cNvSpPr/>
          <p:nvPr/>
        </p:nvSpPr>
        <p:spPr>
          <a:xfrm>
            <a:off x="-36897" y="2186368"/>
            <a:ext cx="2577538" cy="57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9496" tIns="44748" rIns="89496" bIns="447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259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Md Sakib Hasan</a:t>
            </a:r>
            <a:endParaRPr lang="fr-FR" sz="2590" b="1" dirty="0">
              <a:solidFill>
                <a:srgbClr val="94A6B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032BEB23-B475-EA8D-A505-182BBFA80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248" y="651868"/>
            <a:ext cx="4254386" cy="101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496" tIns="44748" rIns="89496" bIns="44748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b="0" i="0" dirty="0">
                <a:effectLst/>
                <a:latin typeface="-apple-system"/>
              </a:rPr>
              <a:t>Undergraduate Student of Computer Science &amp; Engineering discipline at Khulna University of Engineering &amp; Technology (KUET). Interested in problem solving, designing and developing. Looking to build a career that enhances my skills and is challenging at the same time.</a:t>
            </a:r>
            <a:endParaRPr lang="fr-FR" sz="1133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5907CA48-877C-7712-BD0B-E48ED5A3B9E6}"/>
              </a:ext>
            </a:extLst>
          </p:cNvPr>
          <p:cNvSpPr/>
          <p:nvPr/>
        </p:nvSpPr>
        <p:spPr>
          <a:xfrm>
            <a:off x="2761248" y="5372045"/>
            <a:ext cx="4568785" cy="6478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BSc. In  Computer Science &amp; Engineering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| 2019 - 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Khulna University of Engineering &amp; Technology, Khulna</a:t>
            </a:r>
          </a:p>
          <a:p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Result: CGPA 3.61 out of 4.00 (After 3-2)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ABB9F7-AC2E-CDBB-8755-62395CDE52D4}"/>
              </a:ext>
            </a:extLst>
          </p:cNvPr>
          <p:cNvGrpSpPr/>
          <p:nvPr/>
        </p:nvGrpSpPr>
        <p:grpSpPr>
          <a:xfrm>
            <a:off x="550385" y="2817574"/>
            <a:ext cx="1951283" cy="946428"/>
            <a:chOff x="62990" y="911594"/>
            <a:chExt cx="1807873" cy="73235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F94B6CC-793D-D6B0-1179-2673F4B860E0}"/>
                </a:ext>
              </a:extLst>
            </p:cNvPr>
            <p:cNvSpPr/>
            <p:nvPr/>
          </p:nvSpPr>
          <p:spPr>
            <a:xfrm>
              <a:off x="62990" y="1386936"/>
              <a:ext cx="1807873" cy="25701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79" dirty="0" err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Chalkfarid</a:t>
              </a:r>
              <a:r>
                <a:rPr lang="fr-FR" sz="1079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fr-FR" sz="1079" dirty="0" err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Colony</a:t>
              </a:r>
              <a:r>
                <a:rPr lang="fr-FR" sz="1079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fr-FR" sz="1079" dirty="0" err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Bogura</a:t>
              </a:r>
              <a:r>
                <a:rPr lang="fr-FR" sz="1079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fr-FR" sz="1079" dirty="0" err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Sadar</a:t>
              </a:r>
              <a:r>
                <a:rPr lang="fr-FR" sz="1079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, Bogura-5800, Bangladesh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E63107F-3BA5-7747-8D1D-67C20A985520}"/>
                </a:ext>
              </a:extLst>
            </p:cNvPr>
            <p:cNvSpPr/>
            <p:nvPr/>
          </p:nvSpPr>
          <p:spPr>
            <a:xfrm>
              <a:off x="87058" y="911594"/>
              <a:ext cx="943094" cy="15386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79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+88 01846303458</a:t>
              </a:r>
              <a:endParaRPr lang="fr-FR" sz="1079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24ADDD2-E854-A5DF-774A-836B294C4BAB}"/>
                </a:ext>
              </a:extLst>
            </p:cNvPr>
            <p:cNvSpPr/>
            <p:nvPr/>
          </p:nvSpPr>
          <p:spPr>
            <a:xfrm>
              <a:off x="82051" y="1158944"/>
              <a:ext cx="1669351" cy="15386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79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sakibhasantopu646@gmail.com</a:t>
              </a:r>
              <a:endParaRPr lang="fr-FR" sz="1079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20EEAA6D-224C-7F2D-14E9-57E74A302BE8}"/>
              </a:ext>
            </a:extLst>
          </p:cNvPr>
          <p:cNvSpPr/>
          <p:nvPr/>
        </p:nvSpPr>
        <p:spPr>
          <a:xfrm>
            <a:off x="2691172" y="7625629"/>
            <a:ext cx="2292837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78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 HIGHLIGHTS</a:t>
            </a:r>
            <a:endParaRPr lang="fr-FR" sz="1478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09650F6-5BD8-0421-A8CB-17F9F861C041}"/>
              </a:ext>
            </a:extLst>
          </p:cNvPr>
          <p:cNvSpPr/>
          <p:nvPr/>
        </p:nvSpPr>
        <p:spPr>
          <a:xfrm>
            <a:off x="274813" y="4782926"/>
            <a:ext cx="2150603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478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Technical</a:t>
            </a:r>
            <a:r>
              <a:rPr lang="fr-MA" sz="1478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MA" sz="1478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sz="1478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245231-CF62-7546-4820-AF70703093CC}"/>
              </a:ext>
            </a:extLst>
          </p:cNvPr>
          <p:cNvCxnSpPr/>
          <p:nvPr/>
        </p:nvCxnSpPr>
        <p:spPr>
          <a:xfrm>
            <a:off x="334452" y="5220580"/>
            <a:ext cx="2031327" cy="0"/>
          </a:xfrm>
          <a:prstGeom prst="line">
            <a:avLst/>
          </a:prstGeom>
          <a:ln w="158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08575BB-032B-3AFB-DD69-790E3A969F9D}"/>
              </a:ext>
            </a:extLst>
          </p:cNvPr>
          <p:cNvCxnSpPr/>
          <p:nvPr/>
        </p:nvCxnSpPr>
        <p:spPr>
          <a:xfrm>
            <a:off x="2771273" y="5240293"/>
            <a:ext cx="4200108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C2CB6D-191F-D635-0A70-DC1E20E0E712}"/>
              </a:ext>
            </a:extLst>
          </p:cNvPr>
          <p:cNvCxnSpPr/>
          <p:nvPr/>
        </p:nvCxnSpPr>
        <p:spPr>
          <a:xfrm>
            <a:off x="2806940" y="1977642"/>
            <a:ext cx="4200108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6AB7932-C0D0-7AA9-EFDA-67A922AC3E3E}"/>
              </a:ext>
            </a:extLst>
          </p:cNvPr>
          <p:cNvCxnSpPr/>
          <p:nvPr/>
        </p:nvCxnSpPr>
        <p:spPr>
          <a:xfrm>
            <a:off x="2774647" y="7933375"/>
            <a:ext cx="4200108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ED9496BA-1819-6D97-5334-EB2C5361331C}"/>
              </a:ext>
            </a:extLst>
          </p:cNvPr>
          <p:cNvSpPr/>
          <p:nvPr/>
        </p:nvSpPr>
        <p:spPr>
          <a:xfrm>
            <a:off x="2791107" y="2128310"/>
            <a:ext cx="4432282" cy="263452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Alaap – A Chatting Application </a:t>
            </a:r>
            <a:r>
              <a:rPr lang="en-US" sz="1133" dirty="0"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sz="1133" i="1" u="sng" dirty="0">
                <a:ea typeface="Open Sans" panose="020B0606030504020204" pitchFamily="34" charset="0"/>
                <a:cs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fr-FR" sz="1133" i="1" u="sng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8572" indent="-171450">
              <a:buFont typeface="Arial" panose="020B0604020202020204" pitchFamily="34" charset="0"/>
              <a:buChar char="•"/>
            </a:pPr>
            <a:r>
              <a:rPr lang="fr-FR" sz="1050" dirty="0" err="1"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lang="fr-FR" sz="105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050" dirty="0" err="1"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fr-FR" sz="1050" dirty="0">
                <a:ea typeface="Open Sans" panose="020B0606030504020204" pitchFamily="34" charset="0"/>
                <a:cs typeface="Open Sans" panose="020B0606030504020204" pitchFamily="34" charset="0"/>
              </a:rPr>
              <a:t> Android (java) , </a:t>
            </a:r>
            <a:r>
              <a:rPr lang="fr-FR" sz="1050" dirty="0" err="1">
                <a:ea typeface="Open Sans" panose="020B0606030504020204" pitchFamily="34" charset="0"/>
                <a:cs typeface="Open Sans" panose="020B0606030504020204" pitchFamily="34" charset="0"/>
              </a:rPr>
              <a:t>Firebase</a:t>
            </a:r>
            <a:r>
              <a:rPr lang="fr-FR" sz="1050" dirty="0">
                <a:ea typeface="Open Sans" panose="020B0606030504020204" pitchFamily="34" charset="0"/>
                <a:cs typeface="Open Sans" panose="020B0606030504020204" pitchFamily="34" charset="0"/>
              </a:rPr>
              <a:t> Cloud Messaging, </a:t>
            </a:r>
            <a:r>
              <a:rPr lang="fr-FR" sz="1050" dirty="0" err="1">
                <a:ea typeface="Open Sans" panose="020B0606030504020204" pitchFamily="34" charset="0"/>
                <a:cs typeface="Open Sans" panose="020B0606030504020204" pitchFamily="34" charset="0"/>
              </a:rPr>
              <a:t>FireStore</a:t>
            </a:r>
            <a:r>
              <a:rPr lang="fr-FR" sz="105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050" dirty="0" err="1">
                <a:ea typeface="Open Sans" panose="020B0606030504020204" pitchFamily="34" charset="0"/>
                <a:cs typeface="Open Sans" panose="020B0606030504020204" pitchFamily="34" charset="0"/>
              </a:rPr>
              <a:t>Database</a:t>
            </a:r>
            <a:endParaRPr lang="fr-FR" sz="105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8572" indent="-171450">
              <a:buFont typeface="Arial" panose="020B0604020202020204" pitchFamily="34" charset="0"/>
              <a:buChar char="•"/>
            </a:pPr>
            <a:endParaRPr lang="fr-FR" sz="105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33" b="1" dirty="0">
                <a:ea typeface="Open Sans" panose="020B0606030504020204" pitchFamily="34" charset="0"/>
                <a:cs typeface="Open Sans" panose="020B0606030504020204" pitchFamily="34" charset="0"/>
              </a:rPr>
              <a:t>Library Management System</a:t>
            </a:r>
            <a:r>
              <a:rPr lang="en-US" sz="1133" dirty="0"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sz="1133" i="1" dirty="0"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133" i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8572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Web Project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HTML, CSS,</a:t>
            </a:r>
            <a:r>
              <a:rPr lang="fr-FR" sz="1050" dirty="0">
                <a:solidFill>
                  <a:prstClr val="black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C#,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JavaScript and ASP.net</a:t>
            </a:r>
          </a:p>
          <a:p>
            <a:pPr marL="348572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133" i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Cardiac Recorder</a:t>
            </a:r>
            <a:r>
              <a:rPr kumimoji="0" lang="en-US" sz="1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kumimoji="0" lang="en-US" sz="1133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kumimoji="0" lang="en-US" sz="1133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8572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Android Project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in a collaborative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manner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8572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Library Management Database Project</a:t>
            </a:r>
            <a:r>
              <a:rPr kumimoji="0" lang="en-US" sz="1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kumimoji="0" lang="en-US" sz="1133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kumimoji="0" lang="en-US" sz="1133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8572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Database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Project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Oracle SQL</a:t>
            </a:r>
          </a:p>
          <a:p>
            <a:pPr marL="348572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Digital Smart Meter</a:t>
            </a:r>
            <a:r>
              <a:rPr kumimoji="0" lang="en-US" sz="1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kumimoji="0" lang="en-US" sz="1133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kumimoji="0" lang="en-US" sz="1133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8572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Peripheral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Project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Arduino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AF263A-6A06-015A-0B60-5301423A44AC}"/>
              </a:ext>
            </a:extLst>
          </p:cNvPr>
          <p:cNvSpPr/>
          <p:nvPr/>
        </p:nvSpPr>
        <p:spPr>
          <a:xfrm>
            <a:off x="2691172" y="9290113"/>
            <a:ext cx="2292837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78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fr-FR" sz="1478" b="1" dirty="0">
              <a:solidFill>
                <a:srgbClr val="2424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5D0CCE4-BD6A-E22C-C058-2A8D521C871E}"/>
              </a:ext>
            </a:extLst>
          </p:cNvPr>
          <p:cNvCxnSpPr/>
          <p:nvPr/>
        </p:nvCxnSpPr>
        <p:spPr>
          <a:xfrm>
            <a:off x="2788387" y="9639815"/>
            <a:ext cx="4200108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A01726-75DE-6907-CBE0-4A5B7E82074F}"/>
              </a:ext>
            </a:extLst>
          </p:cNvPr>
          <p:cNvSpPr/>
          <p:nvPr/>
        </p:nvSpPr>
        <p:spPr>
          <a:xfrm>
            <a:off x="2761247" y="9747291"/>
            <a:ext cx="4237215" cy="86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046" indent="-185046"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fr-FR" sz="1133" b="1" dirty="0">
                <a:ea typeface="Open Sans" panose="020B0606030504020204" pitchFamily="34" charset="0"/>
                <a:cs typeface="Open Sans" panose="020B0606030504020204" pitchFamily="34" charset="0"/>
              </a:rPr>
              <a:t>Mr. X </a:t>
            </a:r>
            <a:r>
              <a:rPr lang="fr-FR" sz="1133" dirty="0">
                <a:ea typeface="Open Sans" panose="020B0606030504020204" pitchFamily="34" charset="0"/>
                <a:cs typeface="Open Sans" panose="020B0606030504020204" pitchFamily="34" charset="0"/>
              </a:rPr>
              <a:t>| Professor, </a:t>
            </a:r>
            <a:r>
              <a:rPr lang="fr-FR" sz="1133" dirty="0" err="1"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fr-FR" sz="1133" dirty="0">
                <a:ea typeface="Open Sans" panose="020B0606030504020204" pitchFamily="34" charset="0"/>
                <a:cs typeface="Open Sans" panose="020B0606030504020204" pitchFamily="34" charset="0"/>
              </a:rPr>
              <a:t> of Computer Science &amp; Engineering, KUET</a:t>
            </a:r>
          </a:p>
          <a:p>
            <a:pPr marL="185046" indent="-185046">
              <a:spcBef>
                <a:spcPts val="324"/>
              </a:spcBef>
              <a:spcAft>
                <a:spcPts val="324"/>
              </a:spcAft>
              <a:buFont typeface="Wingdings" panose="05000000000000000000" pitchFamily="2" charset="2"/>
              <a:buChar char="§"/>
            </a:pPr>
            <a:r>
              <a:rPr lang="fr-FR" sz="1133" b="1" dirty="0">
                <a:ea typeface="Open Sans" panose="020B0606030504020204" pitchFamily="34" charset="0"/>
                <a:cs typeface="Open Sans" panose="020B0606030504020204" pitchFamily="34" charset="0"/>
              </a:rPr>
              <a:t>Mr. Y </a:t>
            </a:r>
            <a:r>
              <a:rPr lang="fr-FR" sz="1133" dirty="0">
                <a:ea typeface="Open Sans" panose="020B0606030504020204" pitchFamily="34" charset="0"/>
                <a:cs typeface="Open Sans" panose="020B0606030504020204" pitchFamily="34" charset="0"/>
              </a:rPr>
              <a:t>| Assistant Professor, </a:t>
            </a:r>
            <a:r>
              <a:rPr lang="fr-FR" sz="1133" dirty="0" err="1"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fr-FR" sz="1133" dirty="0">
                <a:ea typeface="Open Sans" panose="020B0606030504020204" pitchFamily="34" charset="0"/>
                <a:cs typeface="Open Sans" panose="020B0606030504020204" pitchFamily="34" charset="0"/>
              </a:rPr>
              <a:t> of Computer Science &amp; Engineering, KUET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47E7C0-C00E-BB4E-33F0-8E46A364D8C9}"/>
              </a:ext>
            </a:extLst>
          </p:cNvPr>
          <p:cNvGrpSpPr/>
          <p:nvPr/>
        </p:nvGrpSpPr>
        <p:grpSpPr>
          <a:xfrm>
            <a:off x="2825490" y="8082807"/>
            <a:ext cx="4395700" cy="1099830"/>
            <a:chOff x="2544794" y="7318953"/>
            <a:chExt cx="4072631" cy="101899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90C8E0-D1EB-844A-4572-A7EA05FC85FC}"/>
                </a:ext>
              </a:extLst>
            </p:cNvPr>
            <p:cNvSpPr/>
            <p:nvPr/>
          </p:nvSpPr>
          <p:spPr>
            <a:xfrm>
              <a:off x="2544794" y="7318953"/>
              <a:ext cx="2069274" cy="1018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4431" tIns="42216" rIns="84431" bIns="4221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93613" indent="-193613">
                <a:lnSpc>
                  <a:spcPct val="114000"/>
                </a:lnSpc>
                <a:spcBef>
                  <a:spcPts val="324"/>
                </a:spcBef>
                <a:spcAft>
                  <a:spcPts val="324"/>
                </a:spcAft>
                <a:buFont typeface="Wingdings" panose="05000000000000000000" pitchFamily="2" charset="2"/>
                <a:buChar char="§"/>
              </a:pPr>
              <a:r>
                <a:rPr lang="en-US" sz="1133" dirty="0">
                  <a:solidFill>
                    <a:srgbClr val="383548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Project management</a:t>
              </a:r>
              <a:endParaRPr lang="en-US" sz="1133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93613" indent="-193613">
                <a:lnSpc>
                  <a:spcPct val="114000"/>
                </a:lnSpc>
                <a:spcBef>
                  <a:spcPts val="324"/>
                </a:spcBef>
                <a:spcAft>
                  <a:spcPts val="324"/>
                </a:spcAft>
                <a:buFont typeface="Wingdings" panose="05000000000000000000" pitchFamily="2" charset="2"/>
                <a:buChar char="§"/>
              </a:pPr>
              <a:r>
                <a:rPr lang="en-US" sz="1133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Strong decision maker </a:t>
              </a:r>
            </a:p>
            <a:p>
              <a:pPr marL="193613" indent="-193613">
                <a:lnSpc>
                  <a:spcPct val="114000"/>
                </a:lnSpc>
                <a:spcBef>
                  <a:spcPts val="324"/>
                </a:spcBef>
                <a:spcAft>
                  <a:spcPts val="324"/>
                </a:spcAft>
                <a:buFont typeface="Wingdings" panose="05000000000000000000" pitchFamily="2" charset="2"/>
                <a:buChar char="§"/>
              </a:pPr>
              <a:r>
                <a:rPr lang="en-US" sz="1133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Complex problem solver</a:t>
              </a:r>
            </a:p>
            <a:p>
              <a:pPr marL="193613" indent="-193613">
                <a:lnSpc>
                  <a:spcPct val="114000"/>
                </a:lnSpc>
                <a:spcBef>
                  <a:spcPts val="324"/>
                </a:spcBef>
                <a:spcAft>
                  <a:spcPts val="324"/>
                </a:spcAft>
                <a:buFont typeface="Wingdings" panose="05000000000000000000" pitchFamily="2" charset="2"/>
                <a:buChar char="§"/>
              </a:pPr>
              <a:r>
                <a:rPr lang="en-US" sz="1133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Creative design 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B5BE2F-4D66-7A7C-99FA-2FB6CA268855}"/>
                </a:ext>
              </a:extLst>
            </p:cNvPr>
            <p:cNvSpPr/>
            <p:nvPr/>
          </p:nvSpPr>
          <p:spPr>
            <a:xfrm>
              <a:off x="4548151" y="7344837"/>
              <a:ext cx="2069274" cy="508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4431" tIns="42216" rIns="84431" bIns="4221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93613" indent="-193613">
                <a:lnSpc>
                  <a:spcPct val="114000"/>
                </a:lnSpc>
                <a:spcBef>
                  <a:spcPts val="324"/>
                </a:spcBef>
                <a:spcAft>
                  <a:spcPts val="324"/>
                </a:spcAft>
                <a:buFont typeface="Wingdings" panose="05000000000000000000" pitchFamily="2" charset="2"/>
                <a:buChar char="§"/>
              </a:pPr>
              <a:r>
                <a:rPr lang="en-US" sz="1133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Innovative</a:t>
              </a:r>
            </a:p>
            <a:p>
              <a:pPr marL="193613" indent="-193613">
                <a:lnSpc>
                  <a:spcPct val="114000"/>
                </a:lnSpc>
                <a:spcBef>
                  <a:spcPts val="324"/>
                </a:spcBef>
                <a:spcAft>
                  <a:spcPts val="324"/>
                </a:spcAft>
                <a:buFont typeface="Wingdings" panose="05000000000000000000" pitchFamily="2" charset="2"/>
                <a:buChar char="§"/>
              </a:pPr>
              <a:r>
                <a:rPr lang="en-US" sz="1133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Service-focused 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72C794-773F-1448-6F84-441D79B464FC}"/>
              </a:ext>
            </a:extLst>
          </p:cNvPr>
          <p:cNvSpPr/>
          <p:nvPr/>
        </p:nvSpPr>
        <p:spPr>
          <a:xfrm>
            <a:off x="2712438" y="156002"/>
            <a:ext cx="3145584" cy="34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738"/>
              </a:spcAft>
              <a:buSzPct val="150000"/>
            </a:pPr>
            <a:r>
              <a:rPr lang="fr-MA" sz="1478" b="1" dirty="0">
                <a:solidFill>
                  <a:srgbClr val="2424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endParaRPr lang="ar-MA" sz="1478" b="1" dirty="0">
              <a:solidFill>
                <a:srgbClr val="242424"/>
              </a:solidFill>
              <a:ea typeface="Open Sans" panose="020B0606030504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8D8A581-6675-797D-6DBB-0DDC0F46B033}"/>
              </a:ext>
            </a:extLst>
          </p:cNvPr>
          <p:cNvCxnSpPr/>
          <p:nvPr/>
        </p:nvCxnSpPr>
        <p:spPr>
          <a:xfrm>
            <a:off x="2763756" y="525189"/>
            <a:ext cx="4200108" cy="0"/>
          </a:xfrm>
          <a:prstGeom prst="line">
            <a:avLst/>
          </a:prstGeom>
          <a:ln w="15875">
            <a:solidFill>
              <a:srgbClr val="2424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4D7328C-2A10-BFAC-748E-F795ED54447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FFFF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6724" y="3877165"/>
            <a:ext cx="298352" cy="298352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06CA13DD-B9CA-8669-4585-03B87C816B4C}"/>
              </a:ext>
            </a:extLst>
          </p:cNvPr>
          <p:cNvSpPr/>
          <p:nvPr/>
        </p:nvSpPr>
        <p:spPr>
          <a:xfrm>
            <a:off x="561628" y="3932072"/>
            <a:ext cx="1951283" cy="166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79" u="sng" dirty="0">
                <a:solidFill>
                  <a:schemeClr val="bg1"/>
                </a:solidFill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Topu646</a:t>
            </a:r>
            <a:endParaRPr lang="fr-FR" sz="1079" u="sng" dirty="0">
              <a:solidFill>
                <a:schemeClr val="bg1"/>
              </a:solidFill>
              <a:uFill>
                <a:solidFill>
                  <a:schemeClr val="tx2">
                    <a:lumMod val="75000"/>
                  </a:schemeClr>
                </a:solidFill>
              </a:u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23D0AA7-765C-8FEC-CC9F-1985266F3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652" y="4271932"/>
            <a:ext cx="291871" cy="291871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D65AC680-25E2-2B28-3714-D914852DB45E}"/>
              </a:ext>
            </a:extLst>
          </p:cNvPr>
          <p:cNvSpPr/>
          <p:nvPr/>
        </p:nvSpPr>
        <p:spPr>
          <a:xfrm>
            <a:off x="545386" y="4271933"/>
            <a:ext cx="1951283" cy="166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79" u="sng" dirty="0">
                <a:solidFill>
                  <a:schemeClr val="bg1"/>
                </a:solidFill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 Sakib Hasan</a:t>
            </a:r>
            <a:endParaRPr lang="fr-FR" sz="1079" u="sng" dirty="0">
              <a:solidFill>
                <a:schemeClr val="bg1"/>
              </a:solidFill>
              <a:uFill>
                <a:solidFill>
                  <a:schemeClr val="tx2">
                    <a:lumMod val="75000"/>
                  </a:schemeClr>
                </a:solidFill>
              </a:u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B19608DA-AF4C-77FF-3CAF-BB90ACB5C6D3}"/>
              </a:ext>
            </a:extLst>
          </p:cNvPr>
          <p:cNvSpPr/>
          <p:nvPr/>
        </p:nvSpPr>
        <p:spPr>
          <a:xfrm>
            <a:off x="2761247" y="6025482"/>
            <a:ext cx="4568785" cy="6478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Higher Secondary Certificate 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| 2019 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Govt. </a:t>
            </a:r>
            <a:r>
              <a:rPr lang="en-US" sz="1187" dirty="0" err="1">
                <a:ea typeface="Open Sans" panose="020B0606030504020204" pitchFamily="34" charset="0"/>
                <a:cs typeface="Open Sans" panose="020B0606030504020204" pitchFamily="34" charset="0"/>
              </a:rPr>
              <a:t>Azizul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 Haque College, </a:t>
            </a:r>
            <a:r>
              <a:rPr lang="en-US" sz="1187" dirty="0" err="1">
                <a:ea typeface="Open Sans" panose="020B0606030504020204" pitchFamily="34" charset="0"/>
                <a:cs typeface="Open Sans" panose="020B0606030504020204" pitchFamily="34" charset="0"/>
              </a:rPr>
              <a:t>Bogura</a:t>
            </a:r>
            <a:endParaRPr lang="en-US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Result: GPA 5.00 out of 5.00 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36E07436-C7D8-1C35-6B33-B01387508141}"/>
              </a:ext>
            </a:extLst>
          </p:cNvPr>
          <p:cNvSpPr/>
          <p:nvPr/>
        </p:nvSpPr>
        <p:spPr>
          <a:xfrm>
            <a:off x="2788387" y="6678919"/>
            <a:ext cx="4568785" cy="6478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Secondary School Certificate 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| 2017 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87" dirty="0" err="1">
                <a:ea typeface="Open Sans" panose="020B0606030504020204" pitchFamily="34" charset="0"/>
                <a:cs typeface="Open Sans" panose="020B0606030504020204" pitchFamily="34" charset="0"/>
              </a:rPr>
              <a:t>Bogra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 Zilla School, </a:t>
            </a:r>
            <a:r>
              <a:rPr lang="en-US" sz="1187" dirty="0" err="1">
                <a:ea typeface="Open Sans" panose="020B0606030504020204" pitchFamily="34" charset="0"/>
                <a:cs typeface="Open Sans" panose="020B0606030504020204" pitchFamily="34" charset="0"/>
              </a:rPr>
              <a:t>Bogura</a:t>
            </a:r>
            <a:endParaRPr lang="en-US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Result: GPA 5.00 out of 5.00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FE243A1-9F85-E842-398D-6648F81098F8}"/>
              </a:ext>
            </a:extLst>
          </p:cNvPr>
          <p:cNvSpPr/>
          <p:nvPr/>
        </p:nvSpPr>
        <p:spPr>
          <a:xfrm>
            <a:off x="232976" y="5350969"/>
            <a:ext cx="2291383" cy="1969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8226" tIns="39113" rIns="78226" bIns="3911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388" lvl="0" indent="-179388" algn="l" rtl="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Front End |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HTML, CSS,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endParaRPr lang="fr-FR" sz="11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indent="-179388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Back End |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Java, Python, C++, Asp.net, C#</a:t>
            </a:r>
            <a:endParaRPr lang="fr-FR" sz="1100" b="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indent="-179388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Developer Tools |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Git,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Pycharm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Android Studio,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VSCode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Vim</a:t>
            </a:r>
            <a:endParaRPr lang="fr-FR" sz="1100" b="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lvl="0" indent="-179388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App Development |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Java, Flutter</a:t>
            </a:r>
          </a:p>
          <a:p>
            <a:pPr marL="179388" lvl="0" indent="-179388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MS Office and Document Processing | 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MS Word, </a:t>
            </a:r>
            <a:r>
              <a:rPr lang="en-US" sz="11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Powerpoint</a:t>
            </a: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Excel</a:t>
            </a:r>
            <a:endParaRPr lang="fr-FR" sz="11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FC7CEB3E-D9B4-869C-D2A7-459B8253D4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114" y="3441642"/>
            <a:ext cx="293005" cy="29300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C44EF6D6-6FB8-F0A9-C282-7149058B4A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247" y="3077365"/>
            <a:ext cx="291872" cy="291872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51F0F049-C6C1-603E-F687-15D7C36498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248" y="2746280"/>
            <a:ext cx="291871" cy="2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9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177</TotalTime>
  <Words>309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 Hasan Topu</dc:creator>
  <cp:lastModifiedBy>Sakib Hasan Topu</cp:lastModifiedBy>
  <cp:revision>6</cp:revision>
  <dcterms:created xsi:type="dcterms:W3CDTF">2024-02-19T16:34:32Z</dcterms:created>
  <dcterms:modified xsi:type="dcterms:W3CDTF">2024-02-19T19:32:21Z</dcterms:modified>
</cp:coreProperties>
</file>