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68" r:id="rId5"/>
    <p:sldId id="311" r:id="rId6"/>
    <p:sldId id="312" r:id="rId7"/>
    <p:sldId id="313" r:id="rId8"/>
    <p:sldId id="314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5" r:id="rId17"/>
    <p:sldId id="317" r:id="rId18"/>
    <p:sldId id="318" r:id="rId19"/>
    <p:sldId id="327" r:id="rId20"/>
    <p:sldId id="319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D50F-2F76-4F01-9BC1-58C6A30C730E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0ECA-FFB0-43F0-A023-A4DFA8C7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DCE6-1855-40A7-9932-BD7A9827FFD8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A0A4-03D8-4669-9A9B-8E79BC842D7A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AF2D-AEA6-425B-B7E0-0A1285A12CFF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F26-4502-47C7-860F-FADE40D08910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82FE-D632-403D-92BB-9799FD51A936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0B1-47FC-490C-9AA1-F2D073104D82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1313E338-7E37-4F4C-B0F8-B1223BB50168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EA3484-8B20-423C-AB6C-D78B4521A7BF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FE178A80-70A4-4718-BE69-A3EFA4AE5612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.github.io/retrofit/" TargetMode="External"/><Relationship Id="rId2" Type="http://schemas.openxmlformats.org/officeDocument/2006/relationships/hyperlink" Target="https://firebase.google.com/docs/firestore/manage-data/add-da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irebase.google.com/docs/cloud-messag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ET | Khulna University of Engineering &amp; Technology">
            <a:extLst>
              <a:ext uri="{FF2B5EF4-FFF2-40B4-BE49-F238E27FC236}">
                <a16:creationId xmlns:a16="http://schemas.microsoft.com/office/drawing/2014/main" id="{49745665-F8E3-4913-C6FB-B39D612A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80" y="92209"/>
            <a:ext cx="1310341" cy="14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EA7A2-BE25-ECDE-7DFD-26371231146C}"/>
              </a:ext>
            </a:extLst>
          </p:cNvPr>
          <p:cNvSpPr txBox="1"/>
          <p:nvPr/>
        </p:nvSpPr>
        <p:spPr>
          <a:xfrm>
            <a:off x="4368270" y="1622352"/>
            <a:ext cx="402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YACgEfOAqSo 0"/>
              </a:rPr>
              <a:t>CSE 3200 System Development Project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84BBB-984F-E889-5317-4EE9CFFA10F9}"/>
              </a:ext>
            </a:extLst>
          </p:cNvPr>
          <p:cNvSpPr txBox="1"/>
          <p:nvPr/>
        </p:nvSpPr>
        <p:spPr>
          <a:xfrm>
            <a:off x="3517066" y="1979756"/>
            <a:ext cx="5726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NewRomanPS-BoldMT"/>
              </a:rPr>
              <a:t>AALAP – A CHATTING APPLICATION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26F6-8A09-8D40-22D7-1AFC63C4D00B}"/>
              </a:ext>
            </a:extLst>
          </p:cNvPr>
          <p:cNvSpPr txBox="1"/>
          <p:nvPr/>
        </p:nvSpPr>
        <p:spPr>
          <a:xfrm>
            <a:off x="5290668" y="2573992"/>
            <a:ext cx="1610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YACgEfOAqSo 0"/>
              </a:rPr>
              <a:t>Supervised By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13EA5-83BA-8024-1078-DBAEAF3E6F27}"/>
              </a:ext>
            </a:extLst>
          </p:cNvPr>
          <p:cNvSpPr txBox="1"/>
          <p:nvPr/>
        </p:nvSpPr>
        <p:spPr>
          <a:xfrm>
            <a:off x="4721228" y="2943324"/>
            <a:ext cx="4705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Kazi Saeed Alam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Lecturer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Dept. of Computer Science and Engineering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Khulna University of Engineering &amp; Technology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6FA87-C258-7F8A-A8ED-17941344F7CC}"/>
              </a:ext>
            </a:extLst>
          </p:cNvPr>
          <p:cNvSpPr txBox="1"/>
          <p:nvPr/>
        </p:nvSpPr>
        <p:spPr>
          <a:xfrm>
            <a:off x="5381550" y="4731845"/>
            <a:ext cx="169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ACgEfOAqSo 0"/>
              </a:rPr>
              <a:t>Team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69BB5-2E70-A923-BFDC-0D6C87391BAA}"/>
              </a:ext>
            </a:extLst>
          </p:cNvPr>
          <p:cNvSpPr txBox="1"/>
          <p:nvPr/>
        </p:nvSpPr>
        <p:spPr>
          <a:xfrm>
            <a:off x="2622462" y="5092906"/>
            <a:ext cx="178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Proloy </a:t>
            </a:r>
            <a:r>
              <a:rPr lang="en-US" dirty="0" err="1"/>
              <a:t>Karmakar</a:t>
            </a:r>
            <a:endParaRPr lang="en-US" dirty="0"/>
          </a:p>
          <a:p>
            <a:pPr algn="ctr"/>
            <a:r>
              <a:rPr lang="en-US" dirty="0"/>
              <a:t>1907051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CBA58-166C-3F6F-8838-114FA3282018}"/>
              </a:ext>
            </a:extLst>
          </p:cNvPr>
          <p:cNvSpPr txBox="1"/>
          <p:nvPr/>
        </p:nvSpPr>
        <p:spPr>
          <a:xfrm>
            <a:off x="8043688" y="5092906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 Sakib Hasan</a:t>
            </a:r>
          </a:p>
          <a:p>
            <a:pPr algn="ctr"/>
            <a:r>
              <a:rPr lang="en-US" dirty="0"/>
              <a:t>1907052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4CBD44E-39AE-69F3-B4AA-0747D29B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9CB-484D-4A91-AC2D-3EF9E6D4A8A5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491B069-089E-5D9A-3C0E-323FA49B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CD5D-BF1A-C968-06AE-81CEE5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24C5-1877-EA05-FA96-6C02655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9501-0B0A-D7C4-F11B-D7E0046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C55D-06EC-C1A8-4B7D-FF4DC04283F4}"/>
              </a:ext>
            </a:extLst>
          </p:cNvPr>
          <p:cNvSpPr txBox="1"/>
          <p:nvPr/>
        </p:nvSpPr>
        <p:spPr>
          <a:xfrm>
            <a:off x="5011841" y="5980257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8 : Chat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DB9B2-AE6F-2623-F385-DEE81149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35" y="2049784"/>
            <a:ext cx="1890548" cy="38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CD5D-BF1A-C968-06AE-81CEE5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24C5-1877-EA05-FA96-6C02655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9501-0B0A-D7C4-F11B-D7E0046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C55D-06EC-C1A8-4B7D-FF4DC04283F4}"/>
              </a:ext>
            </a:extLst>
          </p:cNvPr>
          <p:cNvSpPr txBox="1"/>
          <p:nvPr/>
        </p:nvSpPr>
        <p:spPr>
          <a:xfrm>
            <a:off x="1791392" y="5986531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9 : My Profile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A6D-5E56-BA52-5D93-065B8C4851AC}"/>
              </a:ext>
            </a:extLst>
          </p:cNvPr>
          <p:cNvSpPr txBox="1"/>
          <p:nvPr/>
        </p:nvSpPr>
        <p:spPr>
          <a:xfrm>
            <a:off x="7281573" y="5971790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10: Edit Profile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EA942-B054-B45D-6E4C-E1BB524B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92" y="2086645"/>
            <a:ext cx="2229278" cy="3885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F001E-0103-FE16-A1B7-24A5F813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74" y="2086644"/>
            <a:ext cx="2218424" cy="38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CD5D-BF1A-C968-06AE-81CEE5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24C5-1877-EA05-FA96-6C02655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9501-0B0A-D7C4-F11B-D7E0046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C55D-06EC-C1A8-4B7D-FF4DC04283F4}"/>
              </a:ext>
            </a:extLst>
          </p:cNvPr>
          <p:cNvSpPr txBox="1"/>
          <p:nvPr/>
        </p:nvSpPr>
        <p:spPr>
          <a:xfrm>
            <a:off x="2019992" y="6070681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11 : Add Post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A6D-5E56-BA52-5D93-065B8C4851AC}"/>
              </a:ext>
            </a:extLst>
          </p:cNvPr>
          <p:cNvSpPr txBox="1"/>
          <p:nvPr/>
        </p:nvSpPr>
        <p:spPr>
          <a:xfrm>
            <a:off x="7563832" y="6063291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12 : News-Feed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63395-A520-6C17-F876-4D23FD3D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20" y="2086644"/>
            <a:ext cx="1903752" cy="3915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09DC1-C983-615D-2A58-AAFBA6BB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9" y="2086644"/>
            <a:ext cx="1909415" cy="39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5D7D-2A64-BDE5-6FEC-EDCB900C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065007"/>
          </a:xfrm>
        </p:spPr>
        <p:txBody>
          <a:bodyPr/>
          <a:lstStyle/>
          <a:p>
            <a:r>
              <a:rPr lang="en-US" dirty="0"/>
              <a:t>Implementation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4ED8-B8D6-DC60-AAE9-8B16CFDA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853E-8A1A-412F-9A13-D34A92C8B5E4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33612-D31E-0B63-0374-FAED6FC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8C38C-B4AE-7070-993E-DD23369BBC79}"/>
              </a:ext>
            </a:extLst>
          </p:cNvPr>
          <p:cNvSpPr txBox="1"/>
          <p:nvPr/>
        </p:nvSpPr>
        <p:spPr>
          <a:xfrm>
            <a:off x="1066800" y="2326341"/>
            <a:ext cx="255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9B34-585D-5EDF-AD02-9B6397FD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19" y="1750807"/>
            <a:ext cx="8366786" cy="44213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46CED-53EE-F6BC-25D8-8DDC26C990A2}"/>
              </a:ext>
            </a:extLst>
          </p:cNvPr>
          <p:cNvSpPr txBox="1"/>
          <p:nvPr/>
        </p:nvSpPr>
        <p:spPr>
          <a:xfrm>
            <a:off x="5969000" y="6109521"/>
            <a:ext cx="187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13: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0002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7E25-C8E0-31F7-B651-0C96B28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Tools/Platforms Used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F79FA-0A43-781E-CAED-CE74192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15F51-DA88-6648-D655-357DDA94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771A2-F680-4C63-E672-A8E86E255026}"/>
              </a:ext>
            </a:extLst>
          </p:cNvPr>
          <p:cNvSpPr txBox="1"/>
          <p:nvPr/>
        </p:nvSpPr>
        <p:spPr>
          <a:xfrm>
            <a:off x="1385048" y="2214385"/>
            <a:ext cx="3049681" cy="3267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Android Studio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Firebase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Firestore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RealTime</a:t>
            </a:r>
            <a:r>
              <a:rPr lang="en-US" sz="2000" dirty="0"/>
              <a:t> Database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Cloud Messaging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Retrofit</a:t>
            </a:r>
          </a:p>
        </p:txBody>
      </p:sp>
    </p:spTree>
    <p:extLst>
      <p:ext uri="{BB962C8B-B14F-4D97-AF65-F5344CB8AC3E}">
        <p14:creationId xmlns:p14="http://schemas.microsoft.com/office/powerpoint/2010/main" val="310405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E982-3434-4F8F-AD31-60826CFD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E0A80-31F6-E6CB-ECDF-3DDCC94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E372-05D4-31AA-A0F8-5975C44A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CD88-6D37-136B-DC27-67ACCBDCB0D8}"/>
              </a:ext>
            </a:extLst>
          </p:cNvPr>
          <p:cNvSpPr txBox="1"/>
          <p:nvPr/>
        </p:nvSpPr>
        <p:spPr>
          <a:xfrm>
            <a:off x="1277471" y="2308693"/>
            <a:ext cx="4991495" cy="2240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End to End Encryption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Blocking a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Unsending a message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Audio and Video Calling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110952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2F3A-640D-426D-FAB1-F40F7248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ACD5-698C-8548-2B1F-3DA514F9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35516-799F-58AC-A122-5CC1C997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30253-4196-5979-7617-083AB5FDE76F}"/>
              </a:ext>
            </a:extLst>
          </p:cNvPr>
          <p:cNvSpPr txBox="1"/>
          <p:nvPr/>
        </p:nvSpPr>
        <p:spPr>
          <a:xfrm>
            <a:off x="1122680" y="2241603"/>
            <a:ext cx="9494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In conclusion, the development of our system project “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NewRomanPSMT"/>
              </a:rPr>
              <a:t>Aalap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” has been a fulfilling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journey marked by innovation, collaboration and a commitment to deliver a user centric communication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platform. As the project concludes, it leaves a great impact on both the development team and users’ community.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FB0D0-06AD-176E-798F-FAFB7AB205CE}"/>
              </a:ext>
            </a:extLst>
          </p:cNvPr>
          <p:cNvSpPr txBox="1"/>
          <p:nvPr/>
        </p:nvSpPr>
        <p:spPr>
          <a:xfrm>
            <a:off x="1122680" y="3158067"/>
            <a:ext cx="5725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NewRomanPSMT"/>
              </a:rPr>
              <a:t>But while developing the project, we faced some challenges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NewRomanPSMT"/>
              </a:rPr>
              <a:t>Resource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NewRomanPSMT"/>
              </a:rPr>
              <a:t>User Feedback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NewRomanPSMT"/>
              </a:rPr>
              <a:t>Technical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NewRomanPSMT"/>
              </a:rPr>
              <a:t>Remote Collaborations</a:t>
            </a:r>
          </a:p>
        </p:txBody>
      </p:sp>
    </p:spTree>
    <p:extLst>
      <p:ext uri="{BB962C8B-B14F-4D97-AF65-F5344CB8AC3E}">
        <p14:creationId xmlns:p14="http://schemas.microsoft.com/office/powerpoint/2010/main" val="265102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3774-7B75-AD4B-43D7-39BFB2A9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A44F8-B86C-9C11-8EF7-F396A61D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C48F2-C548-CFA8-DB35-030207E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522CD-1632-484D-F9D9-12FAF1A174C5}"/>
              </a:ext>
            </a:extLst>
          </p:cNvPr>
          <p:cNvSpPr txBox="1"/>
          <p:nvPr/>
        </p:nvSpPr>
        <p:spPr>
          <a:xfrm>
            <a:off x="1097280" y="2388555"/>
            <a:ext cx="7050328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https://firebase.google.com/docs/firestore/manage-data/add-data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https://square.github.io/retrofit/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https://firebase.google.com/docs/cloud-messaging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37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97A61-F7E1-7932-2192-FB3F81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0B3B-F246-85EA-C7F1-65625B0A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40BEE-9394-2132-D5AE-BC5CDAE02F98}"/>
              </a:ext>
            </a:extLst>
          </p:cNvPr>
          <p:cNvSpPr txBox="1"/>
          <p:nvPr/>
        </p:nvSpPr>
        <p:spPr>
          <a:xfrm>
            <a:off x="4410635" y="2755775"/>
            <a:ext cx="2867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772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C0E2-0362-BF23-1FE9-CEF69EA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7C8C0-5CA7-A064-7BCF-27E03961CC89}"/>
              </a:ext>
            </a:extLst>
          </p:cNvPr>
          <p:cNvSpPr txBox="1"/>
          <p:nvPr/>
        </p:nvSpPr>
        <p:spPr>
          <a:xfrm>
            <a:off x="1097280" y="2161730"/>
            <a:ext cx="2447273" cy="336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Implementation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Tools/Platform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Future Scope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67F7-97DF-0EC2-2778-09F55D26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F018-0BC6-4BD6-BE1F-9A2F1AB21E00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1BC86-674E-9E55-F0F2-8517961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74F8-3756-6B43-3C16-9CB2833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3B471-2AA9-EC7A-635B-4E00D84436CE}"/>
              </a:ext>
            </a:extLst>
          </p:cNvPr>
          <p:cNvSpPr txBox="1"/>
          <p:nvPr/>
        </p:nvSpPr>
        <p:spPr>
          <a:xfrm>
            <a:off x="1358153" y="2420471"/>
            <a:ext cx="42089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Thе demand for effective and user-friendly communication tools is constantly rising in the modern digital environment. 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answer to this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nееd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Aalap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appears, aiming to offer a smooth and user friendly chat program for users to communicatе and еngagе.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85730-9E5D-F710-A287-81D688CC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9" y="2420471"/>
            <a:ext cx="3186953" cy="318695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A2BD5C-B1FB-62F8-7558-2A5EC4E6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F72A-FEF8-4428-9C3A-6E149804330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E8789-09F1-12EF-8831-AB88AA33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6A8-6FD6-9CDC-0897-D778E31E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8E878-7D70-E329-1ED0-84C3A4F781B3}"/>
              </a:ext>
            </a:extLst>
          </p:cNvPr>
          <p:cNvSpPr txBox="1"/>
          <p:nvPr/>
        </p:nvSpPr>
        <p:spPr>
          <a:xfrm>
            <a:off x="1250576" y="2447365"/>
            <a:ext cx="3386953" cy="293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Real Time Messaging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User Friendly Interface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Responsive 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5DE3-175D-AB25-2A83-1ED7C837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69B1-F801-4603-8674-18246DA9F20A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EDC9-02F4-557E-9259-53DA38CC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5D6BA-045B-6F77-30EB-B47D3467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10" y="2254574"/>
            <a:ext cx="1333203" cy="1333203"/>
          </a:xfrm>
          <a:prstGeom prst="rect">
            <a:avLst/>
          </a:prstGeom>
        </p:spPr>
      </p:pic>
      <p:pic>
        <p:nvPicPr>
          <p:cNvPr id="2050" name="Picture 2" descr="Responsive Design: Best Practices | IxDF">
            <a:extLst>
              <a:ext uri="{FF2B5EF4-FFF2-40B4-BE49-F238E27FC236}">
                <a16:creationId xmlns:a16="http://schemas.microsoft.com/office/drawing/2014/main" id="{FC269A6B-6277-8ECF-0FD3-516D7BF96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5" r="13725"/>
          <a:stretch/>
        </p:blipFill>
        <p:spPr bwMode="auto">
          <a:xfrm>
            <a:off x="6963508" y="3913920"/>
            <a:ext cx="4450976" cy="17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2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5D7D-2A64-BDE5-6FEC-EDCB900C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06500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4ED8-B8D6-DC60-AAE9-8B16CFDA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853E-8A1A-412F-9A13-D34A92C8B5E4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33612-D31E-0B63-0374-FAED6FC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9CB16-A5CB-7E6F-B2EA-23E40BE2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91" y="470647"/>
            <a:ext cx="6628902" cy="5916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8C38C-B4AE-7070-993E-DD23369BBC79}"/>
              </a:ext>
            </a:extLst>
          </p:cNvPr>
          <p:cNvSpPr txBox="1"/>
          <p:nvPr/>
        </p:nvSpPr>
        <p:spPr>
          <a:xfrm>
            <a:off x="1246342" y="2339788"/>
            <a:ext cx="24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F1DC8-92D5-70FB-8FF4-3E9D86342A3E}"/>
              </a:ext>
            </a:extLst>
          </p:cNvPr>
          <p:cNvSpPr txBox="1"/>
          <p:nvPr/>
        </p:nvSpPr>
        <p:spPr>
          <a:xfrm>
            <a:off x="7154333" y="6033700"/>
            <a:ext cx="187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1: 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294153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5D7D-2A64-BDE5-6FEC-EDCB900C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065007"/>
          </a:xfrm>
        </p:spPr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4ED8-B8D6-DC60-AAE9-8B16CFDA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853E-8A1A-412F-9A13-D34A92C8B5E4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33612-D31E-0B63-0374-FAED6FC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8C38C-B4AE-7070-993E-DD23369BBC79}"/>
              </a:ext>
            </a:extLst>
          </p:cNvPr>
          <p:cNvSpPr txBox="1"/>
          <p:nvPr/>
        </p:nvSpPr>
        <p:spPr>
          <a:xfrm>
            <a:off x="1066800" y="1995130"/>
            <a:ext cx="49305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Sign In options ( Google and Email)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Reset Password option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Real Time Chat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Push notification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Active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My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Edit My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Share Post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News-Feed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9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CD5D-BF1A-C968-06AE-81CEE5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24C5-1877-EA05-FA96-6C02655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9501-0B0A-D7C4-F11B-D7E0046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43204-2B61-73A5-87E7-F3FB93B5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75" y="2187105"/>
            <a:ext cx="2041019" cy="3599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F5C55D-06EC-C1A8-4B7D-FF4DC04283F4}"/>
              </a:ext>
            </a:extLst>
          </p:cNvPr>
          <p:cNvSpPr txBox="1"/>
          <p:nvPr/>
        </p:nvSpPr>
        <p:spPr>
          <a:xfrm>
            <a:off x="1670369" y="5857433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2: Splash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A6D-5E56-BA52-5D93-065B8C4851AC}"/>
              </a:ext>
            </a:extLst>
          </p:cNvPr>
          <p:cNvSpPr txBox="1"/>
          <p:nvPr/>
        </p:nvSpPr>
        <p:spPr>
          <a:xfrm>
            <a:off x="7281573" y="5853452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3: Log 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D052C-AAB4-4E31-6B45-F7E43344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88" y="2217442"/>
            <a:ext cx="2032075" cy="35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CD5D-BF1A-C968-06AE-81CEE5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24C5-1877-EA05-FA96-6C02655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9501-0B0A-D7C4-F11B-D7E0046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C55D-06EC-C1A8-4B7D-FF4DC04283F4}"/>
              </a:ext>
            </a:extLst>
          </p:cNvPr>
          <p:cNvSpPr txBox="1"/>
          <p:nvPr/>
        </p:nvSpPr>
        <p:spPr>
          <a:xfrm>
            <a:off x="1845180" y="5853452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4: Sign Up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A6D-5E56-BA52-5D93-065B8C4851AC}"/>
              </a:ext>
            </a:extLst>
          </p:cNvPr>
          <p:cNvSpPr txBox="1"/>
          <p:nvPr/>
        </p:nvSpPr>
        <p:spPr>
          <a:xfrm>
            <a:off x="7400174" y="5880751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5: Forget Password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28D45-4731-FA4D-FEAC-3D988826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53" y="2181134"/>
            <a:ext cx="2067155" cy="3569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66A95-0002-A15D-926D-1123E30F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06" y="2147552"/>
            <a:ext cx="2049697" cy="36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0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CD5D-BF1A-C968-06AE-81CEE5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24C5-1877-EA05-FA96-6C02655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5B83-480E-4F27-BACB-CA3F3DAC727C}" type="datetime1">
              <a:rPr lang="en-US" smtClean="0"/>
              <a:t>02-Dec-23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9501-0B0A-D7C4-F11B-D7E0046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C55D-06EC-C1A8-4B7D-FF4DC04283F4}"/>
              </a:ext>
            </a:extLst>
          </p:cNvPr>
          <p:cNvSpPr txBox="1"/>
          <p:nvPr/>
        </p:nvSpPr>
        <p:spPr>
          <a:xfrm>
            <a:off x="1898968" y="5982462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6 : Home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A6D-5E56-BA52-5D93-065B8C4851AC}"/>
              </a:ext>
            </a:extLst>
          </p:cNvPr>
          <p:cNvSpPr txBox="1"/>
          <p:nvPr/>
        </p:nvSpPr>
        <p:spPr>
          <a:xfrm>
            <a:off x="7281573" y="6013507"/>
            <a:ext cx="222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7: User 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A596DD-7E4F-6DC0-32F5-2D30863D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98" y="2181134"/>
            <a:ext cx="1862720" cy="3801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A3700-C09A-8501-A475-DC9D15CF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42" y="2181134"/>
            <a:ext cx="1862720" cy="38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626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{7952AF37-6E6B-4EDF-BBD4-258594516961}tf33845126_win32</Template>
  <TotalTime>434</TotalTime>
  <Words>425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Times New Roman</vt:lpstr>
      <vt:lpstr>TimesNewRomanPS-BoldMT</vt:lpstr>
      <vt:lpstr>TimesNewRomanPSMT</vt:lpstr>
      <vt:lpstr>Wingdings</vt:lpstr>
      <vt:lpstr>YACgEfOAqSo 0</vt:lpstr>
      <vt:lpstr>1_RetrospectVTI</vt:lpstr>
      <vt:lpstr>PowerPoint Presentation</vt:lpstr>
      <vt:lpstr>Outline</vt:lpstr>
      <vt:lpstr>Introduction</vt:lpstr>
      <vt:lpstr>Objectives</vt:lpstr>
      <vt:lpstr>Methodology</vt:lpstr>
      <vt:lpstr>App Features</vt:lpstr>
      <vt:lpstr>Implementation</vt:lpstr>
      <vt:lpstr>Implementation (cont.)</vt:lpstr>
      <vt:lpstr>Implementation (cont.)</vt:lpstr>
      <vt:lpstr>Implementation (cont.)</vt:lpstr>
      <vt:lpstr>Implementation (cont.)</vt:lpstr>
      <vt:lpstr>Implementation (cont.)</vt:lpstr>
      <vt:lpstr>Implementation (cont.)</vt:lpstr>
      <vt:lpstr>Tools/Platforms Used</vt:lpstr>
      <vt:lpstr>Future Scope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Hasan Topu</dc:creator>
  <cp:lastModifiedBy>Sakib Hasan Topu</cp:lastModifiedBy>
  <cp:revision>17</cp:revision>
  <dcterms:created xsi:type="dcterms:W3CDTF">2023-12-01T16:18:50Z</dcterms:created>
  <dcterms:modified xsi:type="dcterms:W3CDTF">2023-12-02T13:59:41Z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