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93" r:id="rId2"/>
    <p:sldId id="258" r:id="rId3"/>
    <p:sldId id="257" r:id="rId4"/>
    <p:sldId id="285" r:id="rId5"/>
    <p:sldId id="286" r:id="rId6"/>
    <p:sldId id="287" r:id="rId7"/>
    <p:sldId id="288" r:id="rId8"/>
    <p:sldId id="289" r:id="rId9"/>
    <p:sldId id="291" r:id="rId10"/>
    <p:sldId id="292" r:id="rId11"/>
    <p:sldId id="290" r:id="rId12"/>
    <p:sldId id="294" r:id="rId13"/>
    <p:sldId id="296" r:id="rId14"/>
    <p:sldId id="295" r:id="rId15"/>
    <p:sldId id="301" r:id="rId16"/>
    <p:sldId id="299" r:id="rId17"/>
    <p:sldId id="300" r:id="rId18"/>
    <p:sldId id="302" r:id="rId19"/>
    <p:sldId id="303" r:id="rId20"/>
    <p:sldId id="304" r:id="rId21"/>
    <p:sldId id="297" r:id="rId22"/>
    <p:sldId id="298" r:id="rId23"/>
    <p:sldId id="305" r:id="rId24"/>
    <p:sldId id="306" r:id="rId25"/>
    <p:sldId id="307" r:id="rId26"/>
    <p:sldId id="308" r:id="rId27"/>
    <p:sldId id="278" r:id="rId28"/>
  </p:sldIdLst>
  <p:sldSz cx="13076238" cy="61261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1C737-D790-4D58-90DA-9A4B3701D002}" type="datetimeFigureOut">
              <a:rPr lang="en-GB" smtClean="0"/>
              <a:t>23/07/2019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938" y="1143000"/>
            <a:ext cx="658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B959-8C70-407F-93A6-9BA29B231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720" y="1293301"/>
            <a:ext cx="9465748" cy="2974272"/>
          </a:xfrm>
        </p:spPr>
        <p:txBody>
          <a:bodyPr anchor="b"/>
          <a:lstStyle>
            <a:lvl1pPr>
              <a:defRPr sz="6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720" y="4267572"/>
            <a:ext cx="9465748" cy="76949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8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2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50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7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D95-9A85-4C8B-B839-D099F84229B0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0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721" y="4288302"/>
            <a:ext cx="9465747" cy="506260"/>
          </a:xfrm>
        </p:spPr>
        <p:txBody>
          <a:bodyPr anchor="b">
            <a:normAutofit/>
          </a:bodyPr>
          <a:lstStyle>
            <a:lvl1pPr algn="l">
              <a:defRPr sz="214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8720" y="612616"/>
            <a:ext cx="9465748" cy="3252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9"/>
            </a:lvl1pPr>
            <a:lvl2pPr marL="408417" indent="0">
              <a:buNone/>
              <a:defRPr sz="1429"/>
            </a:lvl2pPr>
            <a:lvl3pPr marL="816834" indent="0">
              <a:buNone/>
              <a:defRPr sz="1429"/>
            </a:lvl3pPr>
            <a:lvl4pPr marL="1225250" indent="0">
              <a:buNone/>
              <a:defRPr sz="1429"/>
            </a:lvl4pPr>
            <a:lvl5pPr marL="1633667" indent="0">
              <a:buNone/>
              <a:defRPr sz="1429"/>
            </a:lvl5pPr>
            <a:lvl6pPr marL="2042084" indent="0">
              <a:buNone/>
              <a:defRPr sz="1429"/>
            </a:lvl6pPr>
            <a:lvl7pPr marL="2450501" indent="0">
              <a:buNone/>
              <a:defRPr sz="1429"/>
            </a:lvl7pPr>
            <a:lvl8pPr marL="2858917" indent="0">
              <a:buNone/>
              <a:defRPr sz="1429"/>
            </a:lvl8pPr>
            <a:lvl9pPr marL="3267334" indent="0">
              <a:buNone/>
              <a:defRPr sz="14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8721" y="4794562"/>
            <a:ext cx="9465746" cy="441027"/>
          </a:xfrm>
        </p:spPr>
        <p:txBody>
          <a:bodyPr>
            <a:normAutofit/>
          </a:bodyPr>
          <a:lstStyle>
            <a:lvl1pPr marL="0" indent="0">
              <a:buNone/>
              <a:defRPr sz="1072"/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90D8-A46C-45A2-8817-618428A2BA78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719" y="1293301"/>
            <a:ext cx="9465749" cy="1769780"/>
          </a:xfrm>
        </p:spPr>
        <p:txBody>
          <a:bodyPr/>
          <a:lstStyle>
            <a:lvl1pPr>
              <a:defRPr sz="42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8719" y="3267287"/>
            <a:ext cx="9465749" cy="2110123"/>
          </a:xfrm>
        </p:spPr>
        <p:txBody>
          <a:bodyPr anchor="ctr">
            <a:normAutofit/>
          </a:bodyPr>
          <a:lstStyle>
            <a:lvl1pPr marL="0" indent="0">
              <a:buNone/>
              <a:defRPr sz="1608"/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9061-0A5D-4034-8FA0-85986CB8BBBE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016" y="1293301"/>
            <a:ext cx="8579474" cy="2075440"/>
          </a:xfrm>
        </p:spPr>
        <p:txBody>
          <a:bodyPr/>
          <a:lstStyle>
            <a:lvl1pPr>
              <a:defRPr sz="42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70405" y="3368741"/>
            <a:ext cx="7807613" cy="30566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25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8719" y="3886386"/>
            <a:ext cx="9465749" cy="1497507"/>
          </a:xfrm>
        </p:spPr>
        <p:txBody>
          <a:bodyPr anchor="ctr">
            <a:normAutofit/>
          </a:bodyPr>
          <a:lstStyle>
            <a:lvl1pPr marL="0" indent="0">
              <a:buNone/>
              <a:defRPr sz="1608"/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E1DA-1481-4982-A669-5EEAA2EF921D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3445" y="867608"/>
            <a:ext cx="860072" cy="17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89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07194" y="2334863"/>
            <a:ext cx="860072" cy="17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89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13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718" y="2790809"/>
            <a:ext cx="9465751" cy="1476764"/>
          </a:xfrm>
        </p:spPr>
        <p:txBody>
          <a:bodyPr anchor="b"/>
          <a:lstStyle>
            <a:lvl1pPr algn="l">
              <a:defRPr sz="357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719" y="4267573"/>
            <a:ext cx="9465749" cy="768584"/>
          </a:xfrm>
        </p:spPr>
        <p:txBody>
          <a:bodyPr anchor="t"/>
          <a:lstStyle>
            <a:lvl1pPr marL="0" indent="0" algn="l">
              <a:buNone/>
              <a:defRPr sz="1787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8417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2pPr>
            <a:lvl3pPr marL="816834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3pPr>
            <a:lvl4pPr marL="1225250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4pPr>
            <a:lvl5pPr marL="1633667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5pPr>
            <a:lvl6pPr marL="2042084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6pPr>
            <a:lvl7pPr marL="2450501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7pPr>
            <a:lvl8pPr marL="2858917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8pPr>
            <a:lvl9pPr marL="3267334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7E4D-A8C4-4054-9168-513551AC54D3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1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52" y="1769781"/>
            <a:ext cx="3160591" cy="514767"/>
          </a:xfrm>
        </p:spPr>
        <p:txBody>
          <a:bodyPr anchor="b">
            <a:noAutofit/>
          </a:bodyPr>
          <a:lstStyle>
            <a:lvl1pPr marL="0" indent="0">
              <a:buNone/>
              <a:defRPr sz="21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784" y="2382397"/>
            <a:ext cx="3139659" cy="3206309"/>
          </a:xfrm>
        </p:spPr>
        <p:txBody>
          <a:bodyPr anchor="t">
            <a:normAutofit/>
          </a:bodyPr>
          <a:lstStyle>
            <a:lvl1pPr marL="0" indent="0">
              <a:buNone/>
              <a:defRPr sz="1251"/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5326" y="1769781"/>
            <a:ext cx="3149195" cy="514767"/>
          </a:xfrm>
        </p:spPr>
        <p:txBody>
          <a:bodyPr anchor="b">
            <a:noAutofit/>
          </a:bodyPr>
          <a:lstStyle>
            <a:lvl1pPr marL="0" indent="0">
              <a:buNone/>
              <a:defRPr sz="21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154007" y="2382397"/>
            <a:ext cx="3160513" cy="3206309"/>
          </a:xfrm>
        </p:spPr>
        <p:txBody>
          <a:bodyPr anchor="t">
            <a:normAutofit/>
          </a:bodyPr>
          <a:lstStyle>
            <a:lvl1pPr marL="0" indent="0">
              <a:buNone/>
              <a:defRPr sz="1251"/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41427" y="1769781"/>
            <a:ext cx="3144768" cy="514767"/>
          </a:xfrm>
        </p:spPr>
        <p:txBody>
          <a:bodyPr anchor="b">
            <a:noAutofit/>
          </a:bodyPr>
          <a:lstStyle>
            <a:lvl1pPr marL="0" indent="0">
              <a:buNone/>
              <a:defRPr sz="21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41427" y="2382397"/>
            <a:ext cx="3144768" cy="3206309"/>
          </a:xfrm>
        </p:spPr>
        <p:txBody>
          <a:bodyPr anchor="t">
            <a:normAutofit/>
          </a:bodyPr>
          <a:lstStyle>
            <a:lvl1pPr marL="0" indent="0">
              <a:buNone/>
              <a:defRPr sz="1251"/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96384" y="1905917"/>
            <a:ext cx="0" cy="353956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67170" y="1905917"/>
            <a:ext cx="0" cy="354356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AF78-62D6-4E11-B36A-A5E56EC9B510}" type="datetime1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4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784" y="3797318"/>
            <a:ext cx="3153280" cy="514767"/>
          </a:xfrm>
        </p:spPr>
        <p:txBody>
          <a:bodyPr anchor="b">
            <a:noAutofit/>
          </a:bodyPr>
          <a:lstStyle>
            <a:lvl1pPr marL="0" indent="0">
              <a:buNone/>
              <a:defRPr sz="21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9784" y="1973986"/>
            <a:ext cx="3153280" cy="13613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9"/>
            </a:lvl1pPr>
            <a:lvl2pPr marL="408417" indent="0">
              <a:buNone/>
              <a:defRPr sz="1429"/>
            </a:lvl2pPr>
            <a:lvl3pPr marL="816834" indent="0">
              <a:buNone/>
              <a:defRPr sz="1429"/>
            </a:lvl3pPr>
            <a:lvl4pPr marL="1225250" indent="0">
              <a:buNone/>
              <a:defRPr sz="1429"/>
            </a:lvl4pPr>
            <a:lvl5pPr marL="1633667" indent="0">
              <a:buNone/>
              <a:defRPr sz="1429"/>
            </a:lvl5pPr>
            <a:lvl6pPr marL="2042084" indent="0">
              <a:buNone/>
              <a:defRPr sz="1429"/>
            </a:lvl6pPr>
            <a:lvl7pPr marL="2450501" indent="0">
              <a:buNone/>
              <a:defRPr sz="1429"/>
            </a:lvl7pPr>
            <a:lvl8pPr marL="2858917" indent="0">
              <a:buNone/>
              <a:defRPr sz="1429"/>
            </a:lvl8pPr>
            <a:lvl9pPr marL="3267334" indent="0">
              <a:buNone/>
              <a:defRPr sz="14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9784" y="4312086"/>
            <a:ext cx="3153280" cy="588845"/>
          </a:xfrm>
        </p:spPr>
        <p:txBody>
          <a:bodyPr anchor="t">
            <a:normAutofit/>
          </a:bodyPr>
          <a:lstStyle>
            <a:lvl1pPr marL="0" indent="0">
              <a:buNone/>
              <a:defRPr sz="1251"/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1457" y="3797318"/>
            <a:ext cx="3143064" cy="514767"/>
          </a:xfrm>
        </p:spPr>
        <p:txBody>
          <a:bodyPr anchor="b">
            <a:noAutofit/>
          </a:bodyPr>
          <a:lstStyle>
            <a:lvl1pPr marL="0" indent="0">
              <a:buNone/>
              <a:defRPr sz="21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71456" y="1973986"/>
            <a:ext cx="3143064" cy="13613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9"/>
            </a:lvl1pPr>
            <a:lvl2pPr marL="408417" indent="0">
              <a:buNone/>
              <a:defRPr sz="1429"/>
            </a:lvl2pPr>
            <a:lvl3pPr marL="816834" indent="0">
              <a:buNone/>
              <a:defRPr sz="1429"/>
            </a:lvl3pPr>
            <a:lvl4pPr marL="1225250" indent="0">
              <a:buNone/>
              <a:defRPr sz="1429"/>
            </a:lvl4pPr>
            <a:lvl5pPr marL="1633667" indent="0">
              <a:buNone/>
              <a:defRPr sz="1429"/>
            </a:lvl5pPr>
            <a:lvl6pPr marL="2042084" indent="0">
              <a:buNone/>
              <a:defRPr sz="1429"/>
            </a:lvl6pPr>
            <a:lvl7pPr marL="2450501" indent="0">
              <a:buNone/>
              <a:defRPr sz="1429"/>
            </a:lvl7pPr>
            <a:lvl8pPr marL="2858917" indent="0">
              <a:buNone/>
              <a:defRPr sz="1429"/>
            </a:lvl8pPr>
            <a:lvl9pPr marL="3267334" indent="0">
              <a:buNone/>
              <a:defRPr sz="14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170005" y="4312085"/>
            <a:ext cx="3147227" cy="588845"/>
          </a:xfrm>
        </p:spPr>
        <p:txBody>
          <a:bodyPr anchor="t">
            <a:normAutofit/>
          </a:bodyPr>
          <a:lstStyle>
            <a:lvl1pPr marL="0" indent="0">
              <a:buNone/>
              <a:defRPr sz="1251"/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41427" y="3797318"/>
            <a:ext cx="3144768" cy="514767"/>
          </a:xfrm>
        </p:spPr>
        <p:txBody>
          <a:bodyPr anchor="b">
            <a:noAutofit/>
          </a:bodyPr>
          <a:lstStyle>
            <a:lvl1pPr marL="0" indent="0">
              <a:buNone/>
              <a:defRPr sz="21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641426" y="1973986"/>
            <a:ext cx="3144768" cy="13613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9"/>
            </a:lvl1pPr>
            <a:lvl2pPr marL="408417" indent="0">
              <a:buNone/>
              <a:defRPr sz="1429"/>
            </a:lvl2pPr>
            <a:lvl3pPr marL="816834" indent="0">
              <a:buNone/>
              <a:defRPr sz="1429"/>
            </a:lvl3pPr>
            <a:lvl4pPr marL="1225250" indent="0">
              <a:buNone/>
              <a:defRPr sz="1429"/>
            </a:lvl4pPr>
            <a:lvl5pPr marL="1633667" indent="0">
              <a:buNone/>
              <a:defRPr sz="1429"/>
            </a:lvl5pPr>
            <a:lvl6pPr marL="2042084" indent="0">
              <a:buNone/>
              <a:defRPr sz="1429"/>
            </a:lvl6pPr>
            <a:lvl7pPr marL="2450501" indent="0">
              <a:buNone/>
              <a:defRPr sz="1429"/>
            </a:lvl7pPr>
            <a:lvl8pPr marL="2858917" indent="0">
              <a:buNone/>
              <a:defRPr sz="1429"/>
            </a:lvl8pPr>
            <a:lvl9pPr marL="3267334" indent="0">
              <a:buNone/>
              <a:defRPr sz="14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641293" y="4312083"/>
            <a:ext cx="3148933" cy="588845"/>
          </a:xfrm>
        </p:spPr>
        <p:txBody>
          <a:bodyPr anchor="t">
            <a:normAutofit/>
          </a:bodyPr>
          <a:lstStyle>
            <a:lvl1pPr marL="0" indent="0">
              <a:buNone/>
              <a:defRPr sz="1251"/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96384" y="1905917"/>
            <a:ext cx="0" cy="353956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67170" y="1905917"/>
            <a:ext cx="0" cy="354356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BA82-EA50-4AA8-99FE-F5E5E2DFDEC4}" type="datetime1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2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C042-1695-4AE5-8164-F71F8FD783CD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9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6485" y="384304"/>
            <a:ext cx="1879710" cy="5204402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784" y="792715"/>
            <a:ext cx="7961521" cy="47959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565-5BD5-4F76-9A06-8CEABD7B4B1A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2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B9D8-F00C-4B69-B505-A6DF57A4CD30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721" y="2556350"/>
            <a:ext cx="9465747" cy="1711223"/>
          </a:xfrm>
        </p:spPr>
        <p:txBody>
          <a:bodyPr anchor="b"/>
          <a:lstStyle>
            <a:lvl1pPr algn="l">
              <a:defRPr sz="357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720" y="4267573"/>
            <a:ext cx="9465748" cy="768584"/>
          </a:xfrm>
        </p:spPr>
        <p:txBody>
          <a:bodyPr anchor="t"/>
          <a:lstStyle>
            <a:lvl1pPr marL="0" indent="0" algn="l">
              <a:buNone/>
              <a:defRPr sz="1787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8417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2pPr>
            <a:lvl3pPr marL="816834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3pPr>
            <a:lvl4pPr marL="1225250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4pPr>
            <a:lvl5pPr marL="1633667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5pPr>
            <a:lvl6pPr marL="2042084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6pPr>
            <a:lvl7pPr marL="2450501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7pPr>
            <a:lvl8pPr marL="2858917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8pPr>
            <a:lvl9pPr marL="3267334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4340-FD86-41CC-9DCC-482E338D5F15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3332" y="1840686"/>
            <a:ext cx="4715188" cy="3748021"/>
          </a:xfrm>
        </p:spPr>
        <p:txBody>
          <a:bodyPr>
            <a:normAutofit/>
          </a:bodyPr>
          <a:lstStyle>
            <a:lvl1pPr>
              <a:defRPr sz="1608"/>
            </a:lvl1pPr>
            <a:lvl2pPr>
              <a:defRPr sz="1429"/>
            </a:lvl2pPr>
            <a:lvl3pPr>
              <a:defRPr sz="1251"/>
            </a:lvl3pPr>
            <a:lvl4pPr>
              <a:defRPr sz="1072"/>
            </a:lvl4pPr>
            <a:lvl5pPr>
              <a:defRPr sz="1072"/>
            </a:lvl5pPr>
            <a:lvl6pPr>
              <a:defRPr sz="1072"/>
            </a:lvl6pPr>
            <a:lvl7pPr>
              <a:defRPr sz="1072"/>
            </a:lvl7pPr>
            <a:lvl8pPr>
              <a:defRPr sz="1072"/>
            </a:lvl8pPr>
            <a:lvl9pPr>
              <a:defRPr sz="10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4592" y="1836681"/>
            <a:ext cx="4715190" cy="3752025"/>
          </a:xfrm>
        </p:spPr>
        <p:txBody>
          <a:bodyPr>
            <a:normAutofit/>
          </a:bodyPr>
          <a:lstStyle>
            <a:lvl1pPr>
              <a:defRPr sz="1608"/>
            </a:lvl1pPr>
            <a:lvl2pPr>
              <a:defRPr sz="1429"/>
            </a:lvl2pPr>
            <a:lvl3pPr>
              <a:defRPr sz="1251"/>
            </a:lvl3pPr>
            <a:lvl4pPr>
              <a:defRPr sz="1072"/>
            </a:lvl4pPr>
            <a:lvl5pPr>
              <a:defRPr sz="1072"/>
            </a:lvl5pPr>
            <a:lvl6pPr>
              <a:defRPr sz="1072"/>
            </a:lvl6pPr>
            <a:lvl7pPr>
              <a:defRPr sz="1072"/>
            </a:lvl7pPr>
            <a:lvl8pPr>
              <a:defRPr sz="1072"/>
            </a:lvl8pPr>
            <a:lvl9pPr>
              <a:defRPr sz="10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478A-09BA-47A2-A5BA-D5B6784ACCA4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6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332" y="1701712"/>
            <a:ext cx="4715187" cy="514767"/>
          </a:xfrm>
        </p:spPr>
        <p:txBody>
          <a:bodyPr anchor="b">
            <a:noAutofit/>
          </a:bodyPr>
          <a:lstStyle>
            <a:lvl1pPr marL="0" indent="0">
              <a:buNone/>
              <a:defRPr sz="21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3332" y="2246260"/>
            <a:ext cx="4715188" cy="3342446"/>
          </a:xfrm>
        </p:spPr>
        <p:txBody>
          <a:bodyPr>
            <a:normAutofit/>
          </a:bodyPr>
          <a:lstStyle>
            <a:lvl1pPr>
              <a:defRPr sz="1608"/>
            </a:lvl1pPr>
            <a:lvl2pPr>
              <a:defRPr sz="1429"/>
            </a:lvl2pPr>
            <a:lvl3pPr>
              <a:defRPr sz="1251"/>
            </a:lvl3pPr>
            <a:lvl4pPr>
              <a:defRPr sz="1072"/>
            </a:lvl4pPr>
            <a:lvl5pPr>
              <a:defRPr sz="1072"/>
            </a:lvl5pPr>
            <a:lvl6pPr>
              <a:defRPr sz="1072"/>
            </a:lvl6pPr>
            <a:lvl7pPr>
              <a:defRPr sz="1072"/>
            </a:lvl7pPr>
            <a:lvl8pPr>
              <a:defRPr sz="1072"/>
            </a:lvl8pPr>
            <a:lvl9pPr>
              <a:defRPr sz="10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4594" y="1701712"/>
            <a:ext cx="4715188" cy="514767"/>
          </a:xfrm>
        </p:spPr>
        <p:txBody>
          <a:bodyPr anchor="b">
            <a:noAutofit/>
          </a:bodyPr>
          <a:lstStyle>
            <a:lvl1pPr marL="0" indent="0">
              <a:buNone/>
              <a:defRPr sz="21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08417" indent="0">
              <a:buNone/>
              <a:defRPr sz="1787" b="1"/>
            </a:lvl2pPr>
            <a:lvl3pPr marL="816834" indent="0">
              <a:buNone/>
              <a:defRPr sz="1608" b="1"/>
            </a:lvl3pPr>
            <a:lvl4pPr marL="1225250" indent="0">
              <a:buNone/>
              <a:defRPr sz="1429" b="1"/>
            </a:lvl4pPr>
            <a:lvl5pPr marL="1633667" indent="0">
              <a:buNone/>
              <a:defRPr sz="1429" b="1"/>
            </a:lvl5pPr>
            <a:lvl6pPr marL="2042084" indent="0">
              <a:buNone/>
              <a:defRPr sz="1429" b="1"/>
            </a:lvl6pPr>
            <a:lvl7pPr marL="2450501" indent="0">
              <a:buNone/>
              <a:defRPr sz="1429" b="1"/>
            </a:lvl7pPr>
            <a:lvl8pPr marL="2858917" indent="0">
              <a:buNone/>
              <a:defRPr sz="1429" b="1"/>
            </a:lvl8pPr>
            <a:lvl9pPr marL="3267334" indent="0">
              <a:buNone/>
              <a:defRPr sz="142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4594" y="2246260"/>
            <a:ext cx="4715188" cy="3342446"/>
          </a:xfrm>
        </p:spPr>
        <p:txBody>
          <a:bodyPr>
            <a:normAutofit/>
          </a:bodyPr>
          <a:lstStyle>
            <a:lvl1pPr>
              <a:defRPr sz="1608"/>
            </a:lvl1pPr>
            <a:lvl2pPr>
              <a:defRPr sz="1429"/>
            </a:lvl2pPr>
            <a:lvl3pPr>
              <a:defRPr sz="1251"/>
            </a:lvl3pPr>
            <a:lvl4pPr>
              <a:defRPr sz="1072"/>
            </a:lvl4pPr>
            <a:lvl5pPr>
              <a:defRPr sz="1072"/>
            </a:lvl5pPr>
            <a:lvl6pPr>
              <a:defRPr sz="1072"/>
            </a:lvl6pPr>
            <a:lvl7pPr>
              <a:defRPr sz="1072"/>
            </a:lvl7pPr>
            <a:lvl8pPr>
              <a:defRPr sz="1072"/>
            </a:lvl8pPr>
            <a:lvl9pPr>
              <a:defRPr sz="107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75E2-3291-4B3A-8C3E-505BAC0A3D1A}" type="datetime1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2066-C8A4-46E3-BF1E-BC50D0A89E05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0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33A-A454-4B39-BA6C-DBEC1C08BAF1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717" y="1293301"/>
            <a:ext cx="3647730" cy="1293301"/>
          </a:xfrm>
        </p:spPr>
        <p:txBody>
          <a:bodyPr anchor="b"/>
          <a:lstStyle>
            <a:lvl1pPr algn="l">
              <a:defRPr sz="214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626" y="1293301"/>
            <a:ext cx="5572842" cy="4084109"/>
          </a:xfrm>
        </p:spPr>
        <p:txBody>
          <a:bodyPr anchor="ctr">
            <a:normAutofit/>
          </a:bodyPr>
          <a:lstStyle>
            <a:lvl1pPr>
              <a:defRPr sz="1787"/>
            </a:lvl1pPr>
            <a:lvl2pPr>
              <a:defRPr sz="1608"/>
            </a:lvl2pPr>
            <a:lvl3pPr>
              <a:defRPr sz="1429"/>
            </a:lvl3pPr>
            <a:lvl4pPr>
              <a:defRPr sz="1251"/>
            </a:lvl4pPr>
            <a:lvl5pPr>
              <a:defRPr sz="1251"/>
            </a:lvl5pPr>
            <a:lvl6pPr>
              <a:defRPr sz="1251"/>
            </a:lvl6pPr>
            <a:lvl7pPr>
              <a:defRPr sz="1251"/>
            </a:lvl7pPr>
            <a:lvl8pPr>
              <a:defRPr sz="1251"/>
            </a:lvl8pPr>
            <a:lvl9pPr>
              <a:defRPr sz="125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8718" y="2795346"/>
            <a:ext cx="3647729" cy="2586601"/>
          </a:xfrm>
        </p:spPr>
        <p:txBody>
          <a:bodyPr/>
          <a:lstStyle>
            <a:lvl1pPr marL="0" indent="0">
              <a:buNone/>
              <a:defRPr sz="1251"/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85AB-8EE5-4A5E-BAC4-3A76F254589A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595" y="1656326"/>
            <a:ext cx="5462275" cy="1406756"/>
          </a:xfrm>
        </p:spPr>
        <p:txBody>
          <a:bodyPr anchor="b">
            <a:normAutofit/>
          </a:bodyPr>
          <a:lstStyle>
            <a:lvl1pPr algn="l">
              <a:defRPr sz="321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53570" y="1021027"/>
            <a:ext cx="3432512" cy="40841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29"/>
            </a:lvl1pPr>
            <a:lvl2pPr marL="408417" indent="0">
              <a:buNone/>
              <a:defRPr sz="1429"/>
            </a:lvl2pPr>
            <a:lvl3pPr marL="816834" indent="0">
              <a:buNone/>
              <a:defRPr sz="1429"/>
            </a:lvl3pPr>
            <a:lvl4pPr marL="1225250" indent="0">
              <a:buNone/>
              <a:defRPr sz="1429"/>
            </a:lvl4pPr>
            <a:lvl5pPr marL="1633667" indent="0">
              <a:buNone/>
              <a:defRPr sz="1429"/>
            </a:lvl5pPr>
            <a:lvl6pPr marL="2042084" indent="0">
              <a:buNone/>
              <a:defRPr sz="1429"/>
            </a:lvl6pPr>
            <a:lvl7pPr marL="2450501" indent="0">
              <a:buNone/>
              <a:defRPr sz="1429"/>
            </a:lvl7pPr>
            <a:lvl8pPr marL="2858917" indent="0">
              <a:buNone/>
              <a:defRPr sz="1429"/>
            </a:lvl8pPr>
            <a:lvl9pPr marL="3267334" indent="0">
              <a:buNone/>
              <a:defRPr sz="14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8719" y="3267287"/>
            <a:ext cx="5453773" cy="1225233"/>
          </a:xfrm>
        </p:spPr>
        <p:txBody>
          <a:bodyPr>
            <a:normAutofit/>
          </a:bodyPr>
          <a:lstStyle>
            <a:lvl1pPr marL="0" indent="0">
              <a:buNone/>
              <a:defRPr sz="1251"/>
            </a:lvl1pPr>
            <a:lvl2pPr marL="408417" indent="0">
              <a:buNone/>
              <a:defRPr sz="1072"/>
            </a:lvl2pPr>
            <a:lvl3pPr marL="816834" indent="0">
              <a:buNone/>
              <a:defRPr sz="893"/>
            </a:lvl3pPr>
            <a:lvl4pPr marL="1225250" indent="0">
              <a:buNone/>
              <a:defRPr sz="804"/>
            </a:lvl4pPr>
            <a:lvl5pPr marL="1633667" indent="0">
              <a:buNone/>
              <a:defRPr sz="804"/>
            </a:lvl5pPr>
            <a:lvl6pPr marL="2042084" indent="0">
              <a:buNone/>
              <a:defRPr sz="804"/>
            </a:lvl6pPr>
            <a:lvl7pPr marL="2450501" indent="0">
              <a:buNone/>
              <a:defRPr sz="804"/>
            </a:lvl7pPr>
            <a:lvl8pPr marL="2858917" indent="0">
              <a:buNone/>
              <a:defRPr sz="804"/>
            </a:lvl8pPr>
            <a:lvl9pPr marL="3267334" indent="0">
              <a:buNone/>
              <a:defRPr sz="80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7733-B3D0-4F10-852E-FEAD48005A28}" type="datetime1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384796"/>
            <a:ext cx="4329801" cy="3741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583697"/>
            <a:ext cx="1632827" cy="211302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233390" y="1497506"/>
            <a:ext cx="3023880" cy="251853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8579579" y="1"/>
            <a:ext cx="1719674" cy="10196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9230028" y="5445478"/>
            <a:ext cx="1065806" cy="6806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194826" y="0"/>
            <a:ext cx="735538" cy="1021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71" y="404407"/>
            <a:ext cx="10086811" cy="1251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331" y="1833846"/>
            <a:ext cx="9595399" cy="3747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980965" y="1572295"/>
            <a:ext cx="884889" cy="3269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8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A05E95-6CCF-4F6A-A44F-07ECADBDD82E}" type="datetime1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946709" y="2853801"/>
            <a:ext cx="3447905" cy="3269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8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03370" y="264171"/>
            <a:ext cx="898990" cy="68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5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359D-4A22-4AE5-9100-3D9D15564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5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08417" rtl="0" eaLnBrk="1" latinLnBrk="0" hangingPunct="1">
        <a:spcBef>
          <a:spcPct val="0"/>
        </a:spcBef>
        <a:buNone/>
        <a:defRPr sz="375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313" indent="-306313" algn="l" defTabSz="408417" rtl="0" eaLnBrk="1" latinLnBrk="0" hangingPunct="1">
        <a:spcBef>
          <a:spcPts val="89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87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63677" indent="-255260" algn="l" defTabSz="408417" rtl="0" eaLnBrk="1" latinLnBrk="0" hangingPunct="1">
        <a:spcBef>
          <a:spcPts val="89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021042" indent="-204208" algn="l" defTabSz="408417" rtl="0" eaLnBrk="1" latinLnBrk="0" hangingPunct="1">
        <a:spcBef>
          <a:spcPts val="89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29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429459" indent="-204208" algn="l" defTabSz="408417" rtl="0" eaLnBrk="1" latinLnBrk="0" hangingPunct="1">
        <a:spcBef>
          <a:spcPts val="89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5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837875" indent="-204208" algn="l" defTabSz="408417" rtl="0" eaLnBrk="1" latinLnBrk="0" hangingPunct="1">
        <a:spcBef>
          <a:spcPts val="89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5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238610" indent="-204208" algn="l" defTabSz="408417" rtl="0" eaLnBrk="1" latinLnBrk="0" hangingPunct="1">
        <a:spcBef>
          <a:spcPts val="89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5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654709" indent="-204208" algn="l" defTabSz="408417" rtl="0" eaLnBrk="1" latinLnBrk="0" hangingPunct="1">
        <a:spcBef>
          <a:spcPts val="89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5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063126" indent="-204208" algn="l" defTabSz="408417" rtl="0" eaLnBrk="1" latinLnBrk="0" hangingPunct="1">
        <a:spcBef>
          <a:spcPts val="89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5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471542" indent="-204208" algn="l" defTabSz="408417" rtl="0" eaLnBrk="1" latinLnBrk="0" hangingPunct="1">
        <a:spcBef>
          <a:spcPts val="89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5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08417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1pPr>
      <a:lvl2pPr marL="408417" algn="l" defTabSz="408417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2pPr>
      <a:lvl3pPr marL="816834" algn="l" defTabSz="408417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3pPr>
      <a:lvl4pPr marL="1225250" algn="l" defTabSz="408417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633667" algn="l" defTabSz="408417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042084" algn="l" defTabSz="408417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450501" algn="l" defTabSz="408417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2858917" algn="l" defTabSz="408417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267334" algn="l" defTabSz="408417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80" y="0"/>
            <a:ext cx="13563918" cy="615254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652318" y="330009"/>
            <a:ext cx="9282328" cy="12398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08417" rtl="0" eaLnBrk="1" latinLnBrk="0" hangingPunct="1">
              <a:spcBef>
                <a:spcPct val="0"/>
              </a:spcBef>
              <a:buNone/>
              <a:defRPr sz="3752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930" b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 of Stadium Management System</a:t>
            </a:r>
            <a:endParaRPr lang="en-US" sz="393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3809" y="3420640"/>
            <a:ext cx="7388978" cy="273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16" dirty="0">
                <a:solidFill>
                  <a:schemeClr val="tx1"/>
                </a:solidFill>
              </a:rPr>
              <a:t>Prepared </a:t>
            </a:r>
            <a:r>
              <a:rPr lang="en-US" sz="3216" dirty="0" smtClean="0">
                <a:solidFill>
                  <a:schemeClr val="tx1"/>
                </a:solidFill>
              </a:rPr>
              <a:t>By Bit Rebels</a:t>
            </a:r>
          </a:p>
          <a:p>
            <a:endParaRPr lang="en-US" sz="3216" dirty="0">
              <a:solidFill>
                <a:schemeClr val="tx1"/>
              </a:solidFill>
            </a:endParaRPr>
          </a:p>
          <a:p>
            <a:r>
              <a:rPr lang="en-US" sz="2144" dirty="0" smtClean="0">
                <a:solidFill>
                  <a:schemeClr val="tx1"/>
                </a:solidFill>
              </a:rPr>
              <a:t>Md</a:t>
            </a:r>
            <a:r>
              <a:rPr lang="en-US" sz="2144" dirty="0">
                <a:solidFill>
                  <a:schemeClr val="tx1"/>
                </a:solidFill>
              </a:rPr>
              <a:t>. </a:t>
            </a:r>
            <a:r>
              <a:rPr lang="en-US" sz="2144" dirty="0" err="1">
                <a:solidFill>
                  <a:schemeClr val="tx1"/>
                </a:solidFill>
              </a:rPr>
              <a:t>Faruk</a:t>
            </a:r>
            <a:r>
              <a:rPr lang="en-US" sz="2144" dirty="0">
                <a:solidFill>
                  <a:schemeClr val="tx1"/>
                </a:solidFill>
              </a:rPr>
              <a:t> Hossain   </a:t>
            </a:r>
            <a:r>
              <a:rPr lang="en-US" sz="2144" dirty="0" smtClean="0">
                <a:solidFill>
                  <a:schemeClr val="tx1"/>
                </a:solidFill>
              </a:rPr>
              <a:t>                  </a:t>
            </a:r>
            <a:r>
              <a:rPr lang="en-US" sz="2144" dirty="0">
                <a:solidFill>
                  <a:schemeClr val="tx1"/>
                </a:solidFill>
              </a:rPr>
              <a:t>Id.16303013</a:t>
            </a:r>
          </a:p>
          <a:p>
            <a:r>
              <a:rPr lang="en-US" sz="2144" dirty="0" err="1">
                <a:solidFill>
                  <a:schemeClr val="tx1"/>
                </a:solidFill>
              </a:rPr>
              <a:t>Bodhrunnaher</a:t>
            </a:r>
            <a:r>
              <a:rPr lang="en-US" sz="2144" dirty="0">
                <a:solidFill>
                  <a:schemeClr val="tx1"/>
                </a:solidFill>
              </a:rPr>
              <a:t> Sumi </a:t>
            </a:r>
            <a:r>
              <a:rPr lang="en-US" sz="2144" dirty="0" smtClean="0">
                <a:solidFill>
                  <a:schemeClr val="tx1"/>
                </a:solidFill>
              </a:rPr>
              <a:t>                 Id.16303031</a:t>
            </a:r>
            <a:endParaRPr lang="en-US" sz="2144" dirty="0">
              <a:solidFill>
                <a:schemeClr val="tx1"/>
              </a:solidFill>
            </a:endParaRPr>
          </a:p>
          <a:p>
            <a:r>
              <a:rPr lang="en-US" sz="2144" dirty="0" err="1">
                <a:solidFill>
                  <a:schemeClr val="tx1"/>
                </a:solidFill>
              </a:rPr>
              <a:t>Farhad</a:t>
            </a:r>
            <a:r>
              <a:rPr lang="en-US" sz="2144" dirty="0">
                <a:solidFill>
                  <a:schemeClr val="tx1"/>
                </a:solidFill>
              </a:rPr>
              <a:t> Hossain       </a:t>
            </a:r>
            <a:r>
              <a:rPr lang="en-US" sz="2144" dirty="0" smtClean="0">
                <a:solidFill>
                  <a:schemeClr val="tx1"/>
                </a:solidFill>
              </a:rPr>
              <a:t>                  </a:t>
            </a:r>
            <a:r>
              <a:rPr lang="en-US" sz="2144" dirty="0">
                <a:solidFill>
                  <a:schemeClr val="tx1"/>
                </a:solidFill>
              </a:rPr>
              <a:t>Id.16303038</a:t>
            </a:r>
          </a:p>
          <a:p>
            <a:r>
              <a:rPr lang="en-US" sz="2144" dirty="0" err="1">
                <a:solidFill>
                  <a:schemeClr val="tx1"/>
                </a:solidFill>
              </a:rPr>
              <a:t>Taufiqur</a:t>
            </a:r>
            <a:r>
              <a:rPr lang="en-US" sz="2144" dirty="0">
                <a:solidFill>
                  <a:schemeClr val="tx1"/>
                </a:solidFill>
              </a:rPr>
              <a:t> Rahman    </a:t>
            </a:r>
            <a:r>
              <a:rPr lang="en-US" sz="2144" dirty="0" smtClean="0">
                <a:solidFill>
                  <a:schemeClr val="tx1"/>
                </a:solidFill>
              </a:rPr>
              <a:t>                  </a:t>
            </a:r>
            <a:r>
              <a:rPr lang="en-US" sz="2144" dirty="0">
                <a:solidFill>
                  <a:schemeClr val="tx1"/>
                </a:solidFill>
              </a:rPr>
              <a:t>Id.16303039</a:t>
            </a:r>
          </a:p>
          <a:p>
            <a:r>
              <a:rPr lang="en-US" sz="2144" dirty="0" err="1">
                <a:solidFill>
                  <a:schemeClr val="tx1"/>
                </a:solidFill>
              </a:rPr>
              <a:t>Moumita</a:t>
            </a:r>
            <a:r>
              <a:rPr lang="en-US" sz="2144" dirty="0">
                <a:solidFill>
                  <a:schemeClr val="tx1"/>
                </a:solidFill>
              </a:rPr>
              <a:t> Das            </a:t>
            </a:r>
            <a:r>
              <a:rPr lang="en-US" sz="2144" dirty="0" smtClean="0">
                <a:solidFill>
                  <a:schemeClr val="tx1"/>
                </a:solidFill>
              </a:rPr>
              <a:t>                 </a:t>
            </a:r>
            <a:r>
              <a:rPr lang="en-US" sz="2144" dirty="0">
                <a:solidFill>
                  <a:schemeClr val="tx1"/>
                </a:solidFill>
              </a:rPr>
              <a:t>Id. 16303038</a:t>
            </a:r>
          </a:p>
        </p:txBody>
      </p:sp>
    </p:spTree>
    <p:extLst>
      <p:ext uri="{BB962C8B-B14F-4D97-AF65-F5344CB8AC3E}">
        <p14:creationId xmlns:p14="http://schemas.microsoft.com/office/powerpoint/2010/main" val="284717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96935" y="1425040"/>
            <a:ext cx="8431481" cy="4582192"/>
            <a:chOff x="1460" y="275"/>
            <a:chExt cx="9375" cy="703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" y="285"/>
              <a:ext cx="9355" cy="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60" y="275"/>
              <a:ext cx="9375" cy="703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1682" tIns="40841" rIns="81682" bIns="40841" anchor="t" anchorCtr="0" upright="1">
              <a:noAutofit/>
            </a:bodyPr>
            <a:lstStyle/>
            <a:p>
              <a:endParaRPr lang="en-US" sz="1608"/>
            </a:p>
          </p:txBody>
        </p:sp>
      </p:grpSp>
      <p:sp>
        <p:nvSpPr>
          <p:cNvPr id="6" name="Rectangle 5"/>
          <p:cNvSpPr/>
          <p:nvPr/>
        </p:nvSpPr>
        <p:spPr>
          <a:xfrm>
            <a:off x="3213263" y="431426"/>
            <a:ext cx="6346373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R="0" lvl="1" algn="ctr">
              <a:spcBef>
                <a:spcPts val="5"/>
              </a:spcBef>
              <a:spcAft>
                <a:spcPts val="0"/>
              </a:spcAft>
              <a:buSzPts val="1200"/>
              <a:tabLst>
                <a:tab pos="292735" algn="l"/>
              </a:tabLst>
            </a:pPr>
            <a:r>
              <a:rPr lang="en-US" sz="3600" b="1" kern="0" spc="-10" dirty="0">
                <a:latin typeface="+mj-lt"/>
                <a:ea typeface="Times New Roman" panose="02020603050405020304" pitchFamily="18" charset="0"/>
              </a:rPr>
              <a:t>Data Flow</a:t>
            </a:r>
            <a:r>
              <a:rPr lang="en-US" sz="3600" b="1" kern="0" spc="15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3600" b="1" kern="0" spc="-10" dirty="0">
                <a:latin typeface="+mj-lt"/>
                <a:ea typeface="Times New Roman" panose="02020603050405020304" pitchFamily="18" charset="0"/>
              </a:rPr>
              <a:t>Diagram</a:t>
            </a:r>
            <a:endParaRPr lang="en-US" sz="3600" b="1" kern="0" spc="-1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4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58784" y="1359733"/>
            <a:ext cx="10248406" cy="4837682"/>
            <a:chOff x="1568" y="353"/>
            <a:chExt cx="9366" cy="6255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" y="363"/>
              <a:ext cx="8252" cy="6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68" y="353"/>
              <a:ext cx="9366" cy="62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1682" tIns="40841" rIns="81682" bIns="40841" anchor="t" anchorCtr="0" upright="1">
              <a:noAutofit/>
            </a:bodyPr>
            <a:lstStyle/>
            <a:p>
              <a:endParaRPr lang="en-US" sz="1608"/>
            </a:p>
          </p:txBody>
        </p:sp>
      </p:grpSp>
      <p:sp>
        <p:nvSpPr>
          <p:cNvPr id="6" name="Rectangle 5"/>
          <p:cNvSpPr/>
          <p:nvPr/>
        </p:nvSpPr>
        <p:spPr>
          <a:xfrm>
            <a:off x="3669476" y="315118"/>
            <a:ext cx="6531427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  <a:ea typeface="Times New Roman" panose="02020603050405020304" pitchFamily="18" charset="0"/>
              </a:rPr>
              <a:t>Entity Relationship Diagram</a:t>
            </a:r>
            <a:r>
              <a:rPr lang="en-US" sz="3600" spc="-25" dirty="0">
                <a:latin typeface="+mj-lt"/>
                <a:ea typeface="Times New Roman" panose="02020603050405020304" pitchFamily="18" charset="0"/>
              </a:rPr>
              <a:t> 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70" y="1068779"/>
            <a:ext cx="10398601" cy="50573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25932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8" y="1369203"/>
            <a:ext cx="11089124" cy="44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29" y="1077913"/>
            <a:ext cx="9156252" cy="5048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28282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6" y="1798378"/>
            <a:ext cx="11089124" cy="2386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40814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71" y="1871824"/>
            <a:ext cx="10744089" cy="32675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39195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62" y="1175657"/>
            <a:ext cx="8870866" cy="49505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350443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5" y="1187531"/>
            <a:ext cx="11089124" cy="49386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3442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70" y="1330035"/>
            <a:ext cx="10753090" cy="47961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19456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8332" y="563722"/>
            <a:ext cx="4486768" cy="60524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16" dirty="0">
                <a:latin typeface="+mj-lt"/>
              </a:rPr>
              <a:t> Presentation 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2270" y="1585791"/>
            <a:ext cx="5409163" cy="38023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86" dirty="0" smtClean="0">
                <a:ea typeface="Verdana" panose="020B0604030504040204" pitchFamily="34" charset="0"/>
                <a:cs typeface="Verdana" panose="020B0604030504040204" pitchFamily="34" charset="0"/>
              </a:rPr>
              <a:t>Mission</a:t>
            </a:r>
            <a:endParaRPr lang="en-US" sz="1786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55263" indent="-25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86" dirty="0">
                <a:ea typeface="Verdana" panose="020B0604030504040204" pitchFamily="34" charset="0"/>
                <a:cs typeface="Verdana" panose="020B0604030504040204" pitchFamily="34" charset="0"/>
              </a:rPr>
              <a:t>Objective of the System</a:t>
            </a:r>
          </a:p>
          <a:p>
            <a:pPr marL="255263" indent="-25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86" dirty="0">
                <a:ea typeface="Verdana" panose="020B0604030504040204" pitchFamily="34" charset="0"/>
                <a:cs typeface="Verdana" panose="020B0604030504040204" pitchFamily="34" charset="0"/>
              </a:rPr>
              <a:t>Process Model</a:t>
            </a:r>
          </a:p>
          <a:p>
            <a:pPr marL="255263" indent="-25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86" dirty="0">
                <a:ea typeface="Verdana" panose="020B0604030504040204" pitchFamily="34" charset="0"/>
                <a:cs typeface="Verdana" panose="020B0604030504040204" pitchFamily="34" charset="0"/>
              </a:rPr>
              <a:t>Feasibility Study</a:t>
            </a:r>
          </a:p>
          <a:p>
            <a:pPr marL="255263" indent="-25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86" dirty="0">
                <a:ea typeface="Verdana" panose="020B0604030504040204" pitchFamily="34" charset="0"/>
                <a:cs typeface="Verdana" panose="020B0604030504040204" pitchFamily="34" charset="0"/>
              </a:rPr>
              <a:t>UCD,DFD,ERD</a:t>
            </a:r>
          </a:p>
          <a:p>
            <a:pPr marL="255263" indent="-25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86" dirty="0">
                <a:ea typeface="Verdana" panose="020B0604030504040204" pitchFamily="34" charset="0"/>
                <a:cs typeface="Verdana" panose="020B0604030504040204" pitchFamily="34" charset="0"/>
              </a:rPr>
              <a:t>Risk Engineering</a:t>
            </a:r>
          </a:p>
          <a:p>
            <a:pPr marL="255263" indent="-25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86" dirty="0" smtClean="0">
                <a:ea typeface="Verdana" panose="020B0604030504040204" pitchFamily="34" charset="0"/>
                <a:cs typeface="Verdana" panose="020B0604030504040204" pitchFamily="34" charset="0"/>
              </a:rPr>
              <a:t>Interface of </a:t>
            </a:r>
            <a:r>
              <a:rPr lang="en-US" sz="1786" dirty="0">
                <a:ea typeface="Verdana" panose="020B0604030504040204" pitchFamily="34" charset="0"/>
                <a:cs typeface="Verdana" panose="020B0604030504040204" pitchFamily="34" charset="0"/>
              </a:rPr>
              <a:t>Stadium Management Stadium</a:t>
            </a:r>
          </a:p>
          <a:p>
            <a:pPr marL="255263" indent="-25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86" dirty="0">
                <a:ea typeface="Verdana" panose="020B0604030504040204" pitchFamily="34" charset="0"/>
                <a:cs typeface="Verdana" panose="020B0604030504040204" pitchFamily="34" charset="0"/>
              </a:rPr>
              <a:t>Conclusion &amp; Future Work</a:t>
            </a:r>
          </a:p>
          <a:p>
            <a:pPr marL="255263" indent="-25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86" dirty="0">
                <a:ea typeface="Verdana" panose="020B0604030504040204" pitchFamily="34" charset="0"/>
                <a:cs typeface="Verdana" panose="020B0604030504040204" pitchFamily="34" charset="0"/>
              </a:rPr>
              <a:t>Project </a:t>
            </a:r>
            <a:r>
              <a:rPr lang="en-US" sz="1786" dirty="0" smtClean="0"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endParaRPr lang="en-US" sz="1786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25" y="1187532"/>
            <a:ext cx="11089124" cy="49386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502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5" y="1615655"/>
            <a:ext cx="11089124" cy="45164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39973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08" y="1276352"/>
            <a:ext cx="8614860" cy="48498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35628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06" y="1936830"/>
            <a:ext cx="11089124" cy="34929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70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76" y="1385063"/>
            <a:ext cx="10575191" cy="4741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86941" y="166785"/>
            <a:ext cx="8538358" cy="6567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Interface of Stadium Management Stadium</a:t>
            </a:r>
          </a:p>
        </p:txBody>
      </p:sp>
    </p:spTree>
    <p:extLst>
      <p:ext uri="{BB962C8B-B14F-4D97-AF65-F5344CB8AC3E}">
        <p14:creationId xmlns:p14="http://schemas.microsoft.com/office/powerpoint/2010/main" val="29794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95145" y="765270"/>
            <a:ext cx="4230049" cy="5847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j-lt"/>
                <a:ea typeface="Times New Roman" panose="02020603050405020304" pitchFamily="18" charset="0"/>
              </a:rPr>
              <a:t>Future Work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8397" y="2317160"/>
            <a:ext cx="6537325" cy="10156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Feedback and Ticket send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through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e-mail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Score live update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34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96382" y="949936"/>
            <a:ext cx="3386901" cy="523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0160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kern="0" dirty="0">
                <a:latin typeface="+mj-lt"/>
                <a:ea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7774" y="2161236"/>
            <a:ext cx="6537325" cy="17543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Stadium management system can keep all the information about stadium and matches. Viewer can get all the information about the matches they want to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watch, they purchase the ticket and employees can maintain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2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1873" y="2381436"/>
            <a:ext cx="5246066" cy="111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32" dirty="0"/>
              <a:t>Thank you!!!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4382" y="1862811"/>
            <a:ext cx="7819896" cy="264556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11988" marR="651203" indent="-255263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8" dirty="0">
                <a:ea typeface="Times New Roman" panose="02020603050405020304" pitchFamily="18" charset="0"/>
              </a:rPr>
              <a:t>The mission of the project is to create a fully digital, faster, error free and easy to manage Stadium.</a:t>
            </a:r>
          </a:p>
          <a:p>
            <a:pPr marL="311988" marR="651203" indent="-255263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8" dirty="0">
                <a:ea typeface="Times New Roman" panose="02020603050405020304" pitchFamily="18" charset="0"/>
              </a:rPr>
              <a:t> This project is created to improve Stadium management system. </a:t>
            </a:r>
          </a:p>
          <a:p>
            <a:pPr marL="311988" marR="651203" indent="-255263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8" dirty="0">
                <a:ea typeface="Times New Roman" panose="02020603050405020304" pitchFamily="18" charset="0"/>
              </a:rPr>
              <a:t>This project will help to resolve error, speeding up process, save money and effort of Stadium management system.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8272" y="264170"/>
            <a:ext cx="4095777" cy="860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24" dirty="0"/>
              <a:t>Mission</a:t>
            </a:r>
          </a:p>
        </p:txBody>
      </p:sp>
    </p:spTree>
    <p:extLst>
      <p:ext uri="{BB962C8B-B14F-4D97-AF65-F5344CB8AC3E}">
        <p14:creationId xmlns:p14="http://schemas.microsoft.com/office/powerpoint/2010/main" val="19789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05139" y="1880001"/>
            <a:ext cx="6636980" cy="21698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06315" indent="-306315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a typeface="Times New Roman" panose="02020603050405020304" pitchFamily="18" charset="0"/>
              </a:rPr>
              <a:t>Online and digital stadium management</a:t>
            </a:r>
            <a:r>
              <a:rPr lang="en-US" spc="-4" dirty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system.</a:t>
            </a:r>
          </a:p>
          <a:p>
            <a:pPr marL="306315" indent="-306315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a typeface="Times New Roman" panose="02020603050405020304" pitchFamily="18" charset="0"/>
              </a:rPr>
              <a:t>View Insert and manage</a:t>
            </a:r>
            <a:r>
              <a:rPr lang="en-US" spc="4" dirty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audience.</a:t>
            </a:r>
          </a:p>
          <a:p>
            <a:pPr marL="306315" indent="-306315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a typeface="Times New Roman" panose="02020603050405020304" pitchFamily="18" charset="0"/>
              </a:rPr>
              <a:t>Online and digital</a:t>
            </a:r>
            <a:r>
              <a:rPr lang="en-US" spc="-4" dirty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ticket.</a:t>
            </a:r>
          </a:p>
          <a:p>
            <a:pPr marL="306315" indent="-306315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a typeface="Times New Roman" panose="02020603050405020304" pitchFamily="18" charset="0"/>
              </a:rPr>
              <a:t>View and manage of audience</a:t>
            </a:r>
            <a:r>
              <a:rPr lang="en-US" spc="-9" dirty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information.</a:t>
            </a:r>
          </a:p>
          <a:p>
            <a:pPr marL="306315" indent="-306315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a typeface="Times New Roman" panose="02020603050405020304" pitchFamily="18" charset="0"/>
              </a:rPr>
              <a:t>Available functionality for performing various</a:t>
            </a:r>
            <a:r>
              <a:rPr lang="en-US" spc="-40" dirty="0"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</a:rPr>
              <a:t>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5616" y="372577"/>
            <a:ext cx="6108659" cy="605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16" dirty="0">
                <a:latin typeface="+mj-lt"/>
              </a:rPr>
              <a:t>Objective of This System</a:t>
            </a:r>
          </a:p>
        </p:txBody>
      </p:sp>
    </p:spTree>
    <p:extLst>
      <p:ext uri="{BB962C8B-B14F-4D97-AF65-F5344CB8AC3E}">
        <p14:creationId xmlns:p14="http://schemas.microsoft.com/office/powerpoint/2010/main" val="24117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438948" y="1771391"/>
            <a:ext cx="7862751" cy="3638222"/>
            <a:chOff x="2057" y="332"/>
            <a:chExt cx="8415" cy="3859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" y="342"/>
              <a:ext cx="8014" cy="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057" y="332"/>
              <a:ext cx="8415" cy="385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1682" tIns="40841" rIns="81682" bIns="40841" anchor="t" anchorCtr="0" upright="1">
              <a:noAutofit/>
            </a:bodyPr>
            <a:lstStyle/>
            <a:p>
              <a:endParaRPr lang="en-US" sz="1608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304316" y="469917"/>
            <a:ext cx="4467603" cy="661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73" dirty="0"/>
              <a:t>Process model</a:t>
            </a:r>
          </a:p>
        </p:txBody>
      </p:sp>
    </p:spTree>
    <p:extLst>
      <p:ext uri="{BB962C8B-B14F-4D97-AF65-F5344CB8AC3E}">
        <p14:creationId xmlns:p14="http://schemas.microsoft.com/office/powerpoint/2010/main" val="19348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12064" y="329936"/>
            <a:ext cx="5347059" cy="6837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711" dirty="0">
                <a:latin typeface="+mj-lt"/>
                <a:ea typeface="Times New Roman" panose="02020603050405020304" pitchFamily="18" charset="0"/>
              </a:rPr>
              <a:t>Feasibility Study</a:t>
            </a:r>
            <a:endParaRPr lang="en-US" sz="371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4210" y="1972173"/>
            <a:ext cx="5445478" cy="17295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294523" indent="-294523">
              <a:spcBef>
                <a:spcPts val="894"/>
              </a:spcBef>
              <a:buSzPts val="1200"/>
              <a:buFont typeface="Wingdings" panose="05000000000000000000" pitchFamily="2" charset="2"/>
              <a:buChar char="Ø"/>
              <a:tabLst>
                <a:tab pos="193432" algn="l"/>
              </a:tabLst>
            </a:pPr>
            <a:r>
              <a:rPr lang="en-US" sz="2061" spc="-23" dirty="0">
                <a:ea typeface="Times New Roman" panose="02020603050405020304" pitchFamily="18" charset="0"/>
              </a:rPr>
              <a:t>Economic</a:t>
            </a:r>
            <a:r>
              <a:rPr lang="en-US" sz="2061" spc="-40" dirty="0">
                <a:ea typeface="Times New Roman" panose="02020603050405020304" pitchFamily="18" charset="0"/>
              </a:rPr>
              <a:t> </a:t>
            </a:r>
            <a:r>
              <a:rPr lang="en-US" sz="2061" spc="-23" dirty="0">
                <a:ea typeface="Times New Roman" panose="02020603050405020304" pitchFamily="18" charset="0"/>
              </a:rPr>
              <a:t>Feasibility.</a:t>
            </a:r>
          </a:p>
          <a:p>
            <a:pPr>
              <a:spcBef>
                <a:spcPts val="23"/>
              </a:spcBef>
            </a:pPr>
            <a:r>
              <a:rPr lang="en-US" sz="2061" dirty="0">
                <a:ea typeface="Times New Roman" panose="02020603050405020304" pitchFamily="18" charset="0"/>
              </a:rPr>
              <a:t> </a:t>
            </a:r>
          </a:p>
          <a:p>
            <a:pPr marL="294523" indent="-294523">
              <a:buSzPts val="1200"/>
              <a:buFont typeface="Wingdings" panose="05000000000000000000" pitchFamily="2" charset="2"/>
              <a:buChar char="Ø"/>
              <a:tabLst>
                <a:tab pos="193432" algn="l"/>
              </a:tabLst>
            </a:pPr>
            <a:r>
              <a:rPr lang="en-US" sz="2061" spc="-23" dirty="0">
                <a:ea typeface="Times New Roman" panose="02020603050405020304" pitchFamily="18" charset="0"/>
              </a:rPr>
              <a:t>Technical</a:t>
            </a:r>
            <a:r>
              <a:rPr lang="en-US" sz="2061" spc="-54" dirty="0">
                <a:ea typeface="Times New Roman" panose="02020603050405020304" pitchFamily="18" charset="0"/>
              </a:rPr>
              <a:t> </a:t>
            </a:r>
            <a:r>
              <a:rPr lang="en-US" sz="2061" spc="-23" dirty="0">
                <a:ea typeface="Times New Roman" panose="02020603050405020304" pitchFamily="18" charset="0"/>
              </a:rPr>
              <a:t>Feasibility.</a:t>
            </a:r>
          </a:p>
          <a:p>
            <a:pPr>
              <a:spcBef>
                <a:spcPts val="18"/>
              </a:spcBef>
            </a:pPr>
            <a:r>
              <a:rPr lang="en-US" sz="2061" dirty="0">
                <a:ea typeface="Times New Roman" panose="02020603050405020304" pitchFamily="18" charset="0"/>
              </a:rPr>
              <a:t> </a:t>
            </a:r>
          </a:p>
          <a:p>
            <a:pPr marL="294523" indent="-294523">
              <a:spcBef>
                <a:spcPts val="4"/>
              </a:spcBef>
              <a:buSzPts val="1200"/>
              <a:buFont typeface="Wingdings" panose="05000000000000000000" pitchFamily="2" charset="2"/>
              <a:buChar char="Ø"/>
              <a:tabLst>
                <a:tab pos="193432" algn="l"/>
              </a:tabLst>
            </a:pPr>
            <a:r>
              <a:rPr lang="en-US" sz="2061" spc="-23" dirty="0">
                <a:ea typeface="Times New Roman" panose="02020603050405020304" pitchFamily="18" charset="0"/>
              </a:rPr>
              <a:t>Operational</a:t>
            </a:r>
            <a:r>
              <a:rPr lang="en-US" sz="2061" spc="4" dirty="0">
                <a:ea typeface="Times New Roman" panose="02020603050405020304" pitchFamily="18" charset="0"/>
              </a:rPr>
              <a:t> </a:t>
            </a:r>
            <a:r>
              <a:rPr lang="en-US" sz="2061" spc="-23" dirty="0">
                <a:ea typeface="Times New Roman" panose="02020603050405020304" pitchFamily="18" charset="0"/>
              </a:rPr>
              <a:t>Feasibility.</a:t>
            </a:r>
          </a:p>
        </p:txBody>
      </p:sp>
    </p:spTree>
    <p:extLst>
      <p:ext uri="{BB962C8B-B14F-4D97-AF65-F5344CB8AC3E}">
        <p14:creationId xmlns:p14="http://schemas.microsoft.com/office/powerpoint/2010/main" val="2758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15009" y="454176"/>
            <a:ext cx="5442117" cy="70788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Risk Engineering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5827" y="2043097"/>
            <a:ext cx="3558083" cy="17543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ea typeface="Times New Roman" panose="02020603050405020304" pitchFamily="18" charset="0"/>
              </a:rPr>
              <a:t>Project risks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Technical risks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Business risks</a:t>
            </a:r>
          </a:p>
        </p:txBody>
      </p:sp>
    </p:spTree>
    <p:extLst>
      <p:ext uri="{BB962C8B-B14F-4D97-AF65-F5344CB8AC3E}">
        <p14:creationId xmlns:p14="http://schemas.microsoft.com/office/powerpoint/2010/main" val="20231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49" y="1318161"/>
            <a:ext cx="7564581" cy="425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08625" y="303605"/>
            <a:ext cx="4786227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R="0" lvl="1" algn="ctr">
              <a:spcBef>
                <a:spcPts val="0"/>
              </a:spcBef>
              <a:spcAft>
                <a:spcPts val="0"/>
              </a:spcAft>
              <a:buSzPts val="1200"/>
              <a:tabLst>
                <a:tab pos="292735" algn="l"/>
              </a:tabLst>
            </a:pPr>
            <a:r>
              <a:rPr lang="en-US" sz="3600" spc="-10" dirty="0">
                <a:latin typeface="+mj-lt"/>
                <a:ea typeface="Times New Roman" panose="02020603050405020304" pitchFamily="18" charset="0"/>
              </a:rPr>
              <a:t>Use Case</a:t>
            </a:r>
            <a:r>
              <a:rPr lang="en-US" sz="3600" spc="-2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3600" spc="-10" dirty="0">
                <a:latin typeface="+mj-lt"/>
                <a:ea typeface="Times New Roman" panose="02020603050405020304" pitchFamily="18" charset="0"/>
              </a:rPr>
              <a:t>Diagram</a:t>
            </a:r>
            <a:endParaRPr lang="en-US" sz="3600" spc="-1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359D-4A22-4AE5-9100-3D9D1556483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6" y="1626920"/>
            <a:ext cx="7944592" cy="37526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3263" y="431426"/>
            <a:ext cx="6346373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R="0" lvl="1" algn="ctr">
              <a:spcBef>
                <a:spcPts val="5"/>
              </a:spcBef>
              <a:spcAft>
                <a:spcPts val="0"/>
              </a:spcAft>
              <a:buSzPts val="1200"/>
              <a:tabLst>
                <a:tab pos="292735" algn="l"/>
              </a:tabLst>
            </a:pPr>
            <a:r>
              <a:rPr lang="en-US" sz="3600" b="1" kern="0" spc="-10" dirty="0">
                <a:latin typeface="+mj-lt"/>
                <a:ea typeface="Times New Roman" panose="02020603050405020304" pitchFamily="18" charset="0"/>
              </a:rPr>
              <a:t>Data Flow</a:t>
            </a:r>
            <a:r>
              <a:rPr lang="en-US" sz="3600" b="1" kern="0" spc="15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3600" b="1" kern="0" spc="-10" dirty="0">
                <a:latin typeface="+mj-lt"/>
                <a:ea typeface="Times New Roman" panose="02020603050405020304" pitchFamily="18" charset="0"/>
              </a:rPr>
              <a:t>Diagram</a:t>
            </a:r>
            <a:endParaRPr lang="en-US" sz="3600" b="1" kern="0" spc="-1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1632</TotalTime>
  <Words>317</Words>
  <Application>Microsoft Office PowerPoint</Application>
  <PresentationFormat>Custom</PresentationFormat>
  <Paragraphs>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Century Gothic</vt:lpstr>
      <vt:lpstr>Symbol</vt:lpstr>
      <vt:lpstr>Times New Roman</vt:lpstr>
      <vt:lpstr>Verdana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Stadium Management System</dc:title>
  <dc:creator>arif</dc:creator>
  <cp:lastModifiedBy>Tofiqur Rahman Topu</cp:lastModifiedBy>
  <cp:revision>57</cp:revision>
  <dcterms:created xsi:type="dcterms:W3CDTF">2017-11-24T09:45:46Z</dcterms:created>
  <dcterms:modified xsi:type="dcterms:W3CDTF">2019-07-22T19:24:55Z</dcterms:modified>
</cp:coreProperties>
</file>