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8" autoAdjust="0"/>
    <p:restoredTop sz="94660"/>
  </p:normalViewPr>
  <p:slideViewPr>
    <p:cSldViewPr>
      <p:cViewPr varScale="1">
        <p:scale>
          <a:sx n="110" d="100"/>
          <a:sy n="110" d="100"/>
        </p:scale>
        <p:origin x="225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68F-794A-4C6B-A65E-FF55C8ACF021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2E7-4A30-4896-B13E-704D6B5D8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5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68F-794A-4C6B-A65E-FF55C8ACF021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2E7-4A30-4896-B13E-704D6B5D8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54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68F-794A-4C6B-A65E-FF55C8ACF021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2E7-4A30-4896-B13E-704D6B5D8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0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68F-794A-4C6B-A65E-FF55C8ACF021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2E7-4A30-4896-B13E-704D6B5D8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09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68F-794A-4C6B-A65E-FF55C8ACF021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2E7-4A30-4896-B13E-704D6B5D8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7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68F-794A-4C6B-A65E-FF55C8ACF021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2E7-4A30-4896-B13E-704D6B5D8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37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68F-794A-4C6B-A65E-FF55C8ACF021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2E7-4A30-4896-B13E-704D6B5D8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84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68F-794A-4C6B-A65E-FF55C8ACF021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2E7-4A30-4896-B13E-704D6B5D8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2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68F-794A-4C6B-A65E-FF55C8ACF021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2E7-4A30-4896-B13E-704D6B5D8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7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68F-794A-4C6B-A65E-FF55C8ACF021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2E7-4A30-4896-B13E-704D6B5D8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6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68F-794A-4C6B-A65E-FF55C8ACF021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2E7-4A30-4896-B13E-704D6B5D8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9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A468F-794A-4C6B-A65E-FF55C8ACF021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A72E7-4A30-4896-B13E-704D6B5D8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89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908720"/>
            <a:ext cx="2088232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95536" y="2636912"/>
            <a:ext cx="936104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Calcu</a:t>
            </a:r>
            <a:r>
              <a:rPr lang="en-US" altLang="ko-KR" dirty="0" smtClean="0">
                <a:solidFill>
                  <a:srgbClr val="FF0000"/>
                </a:solidFill>
              </a:rPr>
              <a:t>..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3627" y="2637520"/>
            <a:ext cx="936104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</a:t>
            </a:r>
            <a:r>
              <a:rPr lang="ko-KR" altLang="en-US" dirty="0" smtClean="0">
                <a:solidFill>
                  <a:srgbClr val="FF0000"/>
                </a:solidFill>
              </a:rPr>
              <a:t>객체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1840" y="260648"/>
            <a:ext cx="5112568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563888" y="1412776"/>
            <a:ext cx="1512168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en-US" altLang="ko-KR" dirty="0" smtClean="0">
                <a:solidFill>
                  <a:srgbClr val="FF0000"/>
                </a:solidFill>
              </a:rPr>
              <a:t>ew B()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940152" y="1426636"/>
            <a:ext cx="1512168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en-US" altLang="ko-KR" dirty="0" smtClean="0">
                <a:solidFill>
                  <a:srgbClr val="FF0000"/>
                </a:solidFill>
              </a:rPr>
              <a:t>ew C()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31840" y="2637520"/>
            <a:ext cx="5112568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203848" y="5085184"/>
            <a:ext cx="5040560" cy="108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스프링 컨테이너</a:t>
            </a:r>
            <a:r>
              <a:rPr lang="en-US" altLang="ko-KR" dirty="0" smtClean="0">
                <a:solidFill>
                  <a:srgbClr val="FF0000"/>
                </a:solidFill>
              </a:rPr>
              <a:t>(IOC</a:t>
            </a:r>
            <a:r>
              <a:rPr lang="ko-KR" altLang="en-US" dirty="0" smtClean="0">
                <a:solidFill>
                  <a:srgbClr val="FF0000"/>
                </a:solidFill>
              </a:rPr>
              <a:t>컨테이너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345529" y="5444616"/>
            <a:ext cx="936104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B</a:t>
            </a:r>
            <a:r>
              <a:rPr lang="ko-KR" altLang="en-US" dirty="0" smtClean="0">
                <a:solidFill>
                  <a:srgbClr val="FF0000"/>
                </a:solidFill>
              </a:rPr>
              <a:t>객체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373620" y="5445224"/>
            <a:ext cx="936104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</a:t>
            </a:r>
            <a:r>
              <a:rPr lang="ko-KR" altLang="en-US" dirty="0" smtClean="0">
                <a:solidFill>
                  <a:srgbClr val="FF0000"/>
                </a:solidFill>
              </a:rPr>
              <a:t>객체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/>
          <p:cNvCxnSpPr>
            <a:stCxn id="16" idx="0"/>
          </p:cNvCxnSpPr>
          <p:nvPr/>
        </p:nvCxnSpPr>
        <p:spPr>
          <a:xfrm flipV="1">
            <a:off x="4813581" y="4149080"/>
            <a:ext cx="0" cy="12955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843767" y="4149688"/>
            <a:ext cx="0" cy="12955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5614" y="21882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1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28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tjoeun</cp:lastModifiedBy>
  <cp:revision>3</cp:revision>
  <dcterms:created xsi:type="dcterms:W3CDTF">2019-03-21T02:29:27Z</dcterms:created>
  <dcterms:modified xsi:type="dcterms:W3CDTF">2020-03-25T01:20:55Z</dcterms:modified>
</cp:coreProperties>
</file>