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60"/>
  </p:normalViewPr>
  <p:slideViewPr>
    <p:cSldViewPr>
      <p:cViewPr varScale="1">
        <p:scale>
          <a:sx n="110" d="100"/>
          <a:sy n="110" d="100"/>
        </p:scale>
        <p:origin x="16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0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7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6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7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5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0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2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8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65167-70E9-45FE-9DD1-FCBFBDF90A8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92080" y="188640"/>
            <a:ext cx="3528392" cy="469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Main(){</a:t>
            </a:r>
          </a:p>
          <a:p>
            <a:pPr algn="ctr"/>
            <a:r>
              <a:rPr lang="en-US" altLang="ko-KR" dirty="0" smtClean="0"/>
              <a:t>dev?</a:t>
            </a:r>
          </a:p>
          <a:p>
            <a:pPr algn="ctr"/>
            <a:r>
              <a:rPr lang="en-US" altLang="ko-KR" dirty="0" smtClean="0"/>
              <a:t>run?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각각</a:t>
            </a:r>
            <a:r>
              <a:rPr lang="en-US" altLang="ko-KR" dirty="0"/>
              <a:t>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가져와 출력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ipNum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=127.0.0.1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portNum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=8181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userId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=test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pw = 1234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ipNum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=192.16.2.1</a:t>
            </a: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portNum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=90</a:t>
            </a: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userId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=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sykim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pw = a1234</a:t>
            </a:r>
            <a:endParaRPr lang="ko-KR" altLang="en-US" b="1" dirty="0" smtClean="0">
              <a:solidFill>
                <a:srgbClr val="FFFF0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9852" y="980728"/>
            <a:ext cx="1224136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dev.xml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빈이름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en-US" altLang="ko-KR" dirty="0" err="1" smtClean="0">
                <a:solidFill>
                  <a:schemeClr val="tx1"/>
                </a:solidFill>
              </a:rPr>
              <a:t>envInfo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88281" y="3183901"/>
            <a:ext cx="1249035" cy="1699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run.xml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빈이름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en-US" altLang="ko-KR" dirty="0" err="1" smtClean="0">
                <a:solidFill>
                  <a:schemeClr val="tx1"/>
                </a:solidFill>
              </a:rPr>
              <a:t>envInfo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663788" y="1412776"/>
            <a:ext cx="79208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9532" y="692696"/>
            <a:ext cx="2486900" cy="1944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dev.properties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ipNum</a:t>
            </a:r>
            <a:r>
              <a:rPr lang="en-US" altLang="ko-KR" dirty="0" smtClean="0">
                <a:solidFill>
                  <a:schemeClr val="tx1"/>
                </a:solidFill>
              </a:rPr>
              <a:t>=127.0.0.1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portNum</a:t>
            </a:r>
            <a:r>
              <a:rPr lang="en-US" altLang="ko-KR" dirty="0" smtClean="0">
                <a:solidFill>
                  <a:schemeClr val="tx1"/>
                </a:solidFill>
              </a:rPr>
              <a:t>=8181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dirty="0" smtClean="0">
                <a:solidFill>
                  <a:schemeClr val="tx1"/>
                </a:solidFill>
              </a:rPr>
              <a:t>=test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userPw</a:t>
            </a:r>
            <a:r>
              <a:rPr lang="en-US" altLang="ko-KR" dirty="0" smtClean="0">
                <a:solidFill>
                  <a:schemeClr val="tx1"/>
                </a:solidFill>
              </a:rPr>
              <a:t>=1234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663788" y="3835664"/>
            <a:ext cx="79208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7184" y="2985880"/>
            <a:ext cx="2330620" cy="20956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run.properties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ipNum</a:t>
            </a:r>
            <a:r>
              <a:rPr lang="en-US" altLang="ko-KR" dirty="0" smtClean="0">
                <a:solidFill>
                  <a:schemeClr val="tx1"/>
                </a:solidFill>
              </a:rPr>
              <a:t>=192.16.2.1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portNum</a:t>
            </a:r>
            <a:r>
              <a:rPr lang="en-US" altLang="ko-KR" dirty="0" smtClean="0">
                <a:solidFill>
                  <a:schemeClr val="tx1"/>
                </a:solidFill>
              </a:rPr>
              <a:t>=90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sykim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userPw</a:t>
            </a:r>
            <a:r>
              <a:rPr lang="en-US" altLang="ko-KR" dirty="0" smtClean="0">
                <a:solidFill>
                  <a:schemeClr val="tx1"/>
                </a:solidFill>
              </a:rPr>
              <a:t>=a1234</a:t>
            </a:r>
          </a:p>
        </p:txBody>
      </p:sp>
      <p:cxnSp>
        <p:nvCxnSpPr>
          <p:cNvPr id="12" name="직선 화살표 연결선 11"/>
          <p:cNvCxnSpPr>
            <a:stCxn id="5" idx="3"/>
          </p:cNvCxnSpPr>
          <p:nvPr/>
        </p:nvCxnSpPr>
        <p:spPr>
          <a:xfrm flipV="1">
            <a:off x="4463988" y="1664804"/>
            <a:ext cx="828092" cy="360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7316" y="1340768"/>
            <a:ext cx="63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load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60511" y="3466332"/>
            <a:ext cx="63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load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6" idx="3"/>
          </p:cNvCxnSpPr>
          <p:nvPr/>
        </p:nvCxnSpPr>
        <p:spPr>
          <a:xfrm>
            <a:off x="4537316" y="4033686"/>
            <a:ext cx="754764" cy="67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77184" y="5589240"/>
            <a:ext cx="8376149" cy="6779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</a:t>
            </a:r>
            <a:r>
              <a:rPr lang="ko-KR" altLang="en-US" dirty="0" err="1" smtClean="0">
                <a:solidFill>
                  <a:schemeClr val="tx1"/>
                </a:solidFill>
              </a:rPr>
              <a:t>압축화일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yisy0703@naver.com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</a:t>
            </a:r>
            <a:r>
              <a:rPr lang="en-US" altLang="ko-KR" dirty="0" err="1" smtClean="0"/>
              <a:t>dev.properties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</a:t>
            </a:r>
            <a:r>
              <a:rPr lang="en-US" altLang="ko-KR" dirty="0" err="1" smtClean="0"/>
              <a:t>run.properties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java/com/</a:t>
            </a:r>
            <a:r>
              <a:rPr lang="en-US" altLang="ko-KR" dirty="0" err="1" smtClean="0"/>
              <a:t>tj</a:t>
            </a:r>
            <a:r>
              <a:rPr lang="en-US" altLang="ko-KR" dirty="0" smtClean="0"/>
              <a:t>/homework/EnvInfo.java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resources/homework/dev.xml(</a:t>
            </a:r>
            <a:r>
              <a:rPr lang="en-US" altLang="ko-KR" dirty="0" err="1" smtClean="0"/>
              <a:t>envInfo</a:t>
            </a:r>
            <a:r>
              <a:rPr lang="ko-KR" altLang="en-US" dirty="0" err="1" smtClean="0"/>
              <a:t>빈생성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resources/homework/run.xml</a:t>
            </a:r>
            <a:r>
              <a:rPr lang="en-US" altLang="ko-KR" dirty="0"/>
              <a:t>(</a:t>
            </a:r>
            <a:r>
              <a:rPr lang="en-US" altLang="ko-KR" dirty="0" err="1"/>
              <a:t>envInfo</a:t>
            </a:r>
            <a:r>
              <a:rPr lang="ko-KR" altLang="en-US" dirty="0" err="1"/>
              <a:t>빈생성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java/com/</a:t>
            </a:r>
            <a:r>
              <a:rPr lang="en-US" altLang="ko-KR" dirty="0" err="1" smtClean="0"/>
              <a:t>tj</a:t>
            </a:r>
            <a:r>
              <a:rPr lang="en-US" altLang="ko-KR" smtClean="0"/>
              <a:t>/homework/</a:t>
            </a:r>
            <a:r>
              <a:rPr lang="en-US" altLang="ko-KR" smtClean="0"/>
              <a:t>TestMain</a:t>
            </a:r>
            <a:r>
              <a:rPr lang="en-US" altLang="ko-KR" smtClean="0"/>
              <a:t>.java</a:t>
            </a:r>
            <a:endParaRPr lang="en-US" altLang="ko-KR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 err="1" smtClean="0"/>
              <a:t>메인함수에서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dev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run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각자 다른 출력결과 보이도록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2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78</Words>
  <Application>Microsoft Office PowerPoint</Application>
  <PresentationFormat>화면 슬라이드 쇼(4:3)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tjoeun</cp:lastModifiedBy>
  <cp:revision>19</cp:revision>
  <dcterms:created xsi:type="dcterms:W3CDTF">2016-06-14T05:28:37Z</dcterms:created>
  <dcterms:modified xsi:type="dcterms:W3CDTF">2020-03-26T06:42:09Z</dcterms:modified>
</cp:coreProperties>
</file>