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58" r:id="rId6"/>
    <p:sldId id="265" r:id="rId7"/>
    <p:sldId id="259" r:id="rId8"/>
    <p:sldId id="260" r:id="rId9"/>
    <p:sldId id="261" r:id="rId10"/>
    <p:sldId id="268" r:id="rId11"/>
    <p:sldId id="271" r:id="rId12"/>
    <p:sldId id="270" r:id="rId13"/>
    <p:sldId id="269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1793-FB14-4482-86A5-9AAED13B124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93410"/>
            <a:ext cx="5637354" cy="57606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1400" y="1052736"/>
            <a:ext cx="539171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9934" y="2465278"/>
            <a:ext cx="5383183" cy="692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5886" y="3202577"/>
            <a:ext cx="5333640" cy="49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5886" y="3861048"/>
            <a:ext cx="5333642" cy="660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21074" y="4581128"/>
            <a:ext cx="5358453" cy="638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23358" y="5268446"/>
            <a:ext cx="5356170" cy="82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94065" y="1052736"/>
            <a:ext cx="10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tvResult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0289" y="242088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btnCE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449" y="242088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btnC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2420888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btnDel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2420888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btnPow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258" y="3193231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btnAdd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384130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btnSub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456138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btnMul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522920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btnDiv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8" y="5229200"/>
            <a:ext cx="94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btnResult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7904" y="5229200"/>
            <a:ext cx="87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btnPoint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52292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9752" y="45091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37890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752" y="31212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5091" y="3140968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3140968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091" y="37890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81235" y="37890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1235" y="45091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btnNum3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904" y="45091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5">
                    <a:lumMod val="75000"/>
                  </a:schemeClr>
                </a:solidFill>
              </a:rPr>
              <a:t>btnNum2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.8+1.2=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4035"/>
            <a:chOff x="1259632" y="3212976"/>
            <a:chExt cx="1872208" cy="2494035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90406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494035"/>
            <a:chOff x="1259632" y="3212976"/>
            <a:chExt cx="1872208" cy="2494035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5400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8+1.2=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30346"/>
            <a:chOff x="1259632" y="3212976"/>
            <a:chExt cx="1872208" cy="2530346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6966" y="537399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13608"/>
            <a:chOff x="1259632" y="3212976"/>
            <a:chExt cx="1872208" cy="2513608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0.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5725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0.8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+1.2=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4035"/>
            <a:chOff x="1259632" y="3212976"/>
            <a:chExt cx="1872208" cy="2494035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6966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25393"/>
            <a:chOff x="1259632" y="3212976"/>
            <a:chExt cx="1872208" cy="2525393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0.8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690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0.8+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1.2=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13608"/>
            <a:chOff x="1259632" y="3212976"/>
            <a:chExt cx="1872208" cy="2513608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0.8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6966" y="535725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25393"/>
            <a:chOff x="1259632" y="3212976"/>
            <a:chExt cx="1872208" cy="2525393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690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0.8+1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.2=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4035"/>
            <a:chOff x="1259632" y="3212976"/>
            <a:chExt cx="1872208" cy="2494035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0.8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5244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25393"/>
            <a:chOff x="1259632" y="3212976"/>
            <a:chExt cx="1872208" cy="2525393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0723" y="53690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0.8+1.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2=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0.8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1.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0.8+1.2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0.8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6966" y="54045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1.2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0.8+1.2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38970"/>
            <a:chOff x="1259632" y="3212976"/>
            <a:chExt cx="1872208" cy="253897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2.0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521" y="538261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38970"/>
            <a:chOff x="1259632" y="3212976"/>
            <a:chExt cx="1872208" cy="253897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8261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오른쪽으로 구부러진 화살표 14"/>
          <p:cNvSpPr/>
          <p:nvPr/>
        </p:nvSpPr>
        <p:spPr>
          <a:xfrm rot="1427920">
            <a:off x="549134" y="4261906"/>
            <a:ext cx="660376" cy="18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362" y="5966717"/>
            <a:ext cx="277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tempResult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에는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ex2.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33+6-1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37007"/>
            <a:chOff x="1259632" y="3212976"/>
            <a:chExt cx="1872208" cy="2537007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7704" y="538065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37007"/>
            <a:chOff x="1259632" y="3212976"/>
            <a:chExt cx="1872208" cy="2537007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8065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3+6-1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01470"/>
            <a:chOff x="1259632" y="3212976"/>
            <a:chExt cx="1872208" cy="250147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5244" y="534511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25393"/>
            <a:chOff x="1259632" y="3212976"/>
            <a:chExt cx="1872208" cy="2525393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0238" y="53690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</a:t>
            </a:r>
            <a:r>
              <a:rPr lang="en-US" altLang="ko-KR" sz="4800" dirty="0"/>
              <a:t>3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+6-1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4035"/>
            <a:chOff x="1259632" y="3212976"/>
            <a:chExt cx="1872208" cy="2494035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0803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35459"/>
            <a:chOff x="1259632" y="3212976"/>
            <a:chExt cx="1872208" cy="2535459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33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0174" y="5379103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33+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25393"/>
            <a:chOff x="1259632" y="3212976"/>
            <a:chExt cx="1872208" cy="2525393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33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5244" y="53690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494035"/>
            <a:chOff x="1259632" y="3212976"/>
            <a:chExt cx="1872208" cy="2494035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33+6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2843"/>
            <a:chOff x="1259632" y="3212976"/>
            <a:chExt cx="1872208" cy="2492843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33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5244" y="533648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492843"/>
            <a:chOff x="1259632" y="3212976"/>
            <a:chExt cx="1872208" cy="2492843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6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3648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33+6-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4035"/>
            <a:chOff x="1259632" y="3212976"/>
            <a:chExt cx="1872208" cy="2494035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39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8817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494035"/>
            <a:chOff x="1259632" y="3212976"/>
            <a:chExt cx="1872208" cy="2494035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0786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“-”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3+6-1</a:t>
            </a:r>
            <a:endParaRPr lang="ko-KR" altLang="en-US" sz="4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8988"/>
            <a:chOff x="1259632" y="3212976"/>
            <a:chExt cx="1872208" cy="2498988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39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3921" y="534263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25393"/>
            <a:chOff x="1259632" y="3212976"/>
            <a:chExt cx="1872208" cy="2525393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690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“-”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3+6-1=</a:t>
            </a:r>
            <a:endParaRPr lang="ko-KR" altLang="en-US" sz="4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494035"/>
            <a:chOff x="1259632" y="3212976"/>
            <a:chExt cx="1872208" cy="2494035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38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9744" y="533767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38606"/>
            <a:chOff x="1259632" y="3212976"/>
            <a:chExt cx="1872208" cy="2538606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5244" y="538225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2" name="오른쪽으로 구부러진 화살표 1"/>
          <p:cNvSpPr/>
          <p:nvPr/>
        </p:nvSpPr>
        <p:spPr>
          <a:xfrm rot="1427920">
            <a:off x="549134" y="4261906"/>
            <a:ext cx="660376" cy="18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362" y="5966717"/>
            <a:ext cx="21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tempResult</a:t>
            </a:r>
            <a:r>
              <a:rPr lang="en-US" altLang="ko-KR" smtClean="0"/>
              <a:t>(String)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ex1.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182</Words>
  <Application>Microsoft Office PowerPoint</Application>
  <PresentationFormat>화면 슬라이드 쇼(4:3)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302-main</dc:creator>
  <cp:lastModifiedBy>tjoeun</cp:lastModifiedBy>
  <cp:revision>21</cp:revision>
  <dcterms:created xsi:type="dcterms:W3CDTF">2018-02-22T00:10:12Z</dcterms:created>
  <dcterms:modified xsi:type="dcterms:W3CDTF">2020-04-17T00:21:56Z</dcterms:modified>
</cp:coreProperties>
</file>