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3" r:id="rId4"/>
    <p:sldId id="262" r:id="rId5"/>
    <p:sldId id="270" r:id="rId6"/>
    <p:sldId id="274" r:id="rId7"/>
    <p:sldId id="263" r:id="rId8"/>
    <p:sldId id="271" r:id="rId9"/>
    <p:sldId id="272" r:id="rId10"/>
    <p:sldId id="275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8" r:id="rId19"/>
    <p:sldId id="277" r:id="rId20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2" autoAdjust="0"/>
  </p:normalViewPr>
  <p:slideViewPr>
    <p:cSldViewPr>
      <p:cViewPr>
        <p:scale>
          <a:sx n="50" d="100"/>
          <a:sy n="50" d="100"/>
        </p:scale>
        <p:origin x="-2094" y="-3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7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" y="0"/>
            <a:ext cx="6857687" cy="82758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971600"/>
            <a:ext cx="6827168" cy="79208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FE2F-1480-4982-975D-437B8E7CA20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AE97-6AE8-49C1-9E36-66272504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3500"/>
            <a:ext cx="6675855" cy="8594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51302" y="1067324"/>
            <a:ext cx="94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1698" y="1590000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41" y="226519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comMname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3010" y="27354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5277" y="1019605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btnSNoSearch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5278" y="1583280"/>
            <a:ext cx="20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278" y="2255355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btnMNameSearch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664" y="43256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btnInput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7613" y="4490700"/>
            <a:ext cx="13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6245" y="477624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btnStudentOut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5072" y="456079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9542" y="42746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btnExpelOut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2816" y="479780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btnExit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768" y="76443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txtPool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6712" y="7656996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scrollPane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8106" y="262600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contenPane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19622" y="899592"/>
            <a:ext cx="3599588" cy="23302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78107" y="10152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jpup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120" y="3526249"/>
            <a:ext cx="6130215" cy="8098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370" y="29837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jpbtn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4664" y="6516216"/>
            <a:ext cx="5947415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31445" y="6516216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3120" y="4325697"/>
            <a:ext cx="0" cy="384670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648" y="550810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전공검색시</a:t>
            </a:r>
            <a:r>
              <a:rPr lang="ko-KR" altLang="en-US" dirty="0"/>
              <a:t> 전공은 선택하고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251424" y="190770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571500" y="4427984"/>
            <a:ext cx="163336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전공검색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4" y="493204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762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학생입력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1150379" y="4627575"/>
            <a:ext cx="4418930" cy="1270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8" y="493204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906016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학생수정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-567444" y="4319972"/>
            <a:ext cx="4104456" cy="5760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01" y="608416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제적자를</a:t>
            </a:r>
            <a:r>
              <a:rPr lang="ko-KR" altLang="en-US" b="1" dirty="0">
                <a:solidFill>
                  <a:srgbClr val="FF0000"/>
                </a:solidFill>
              </a:rPr>
              <a:t> 제외하고 모든 학생들을 출력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9168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6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제적처리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995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86003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 rot="5400000">
            <a:off x="512676" y="3455876"/>
            <a:ext cx="4032448" cy="237626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제적자출력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9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제적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0" y="890786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004048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1108348" y="2860204"/>
            <a:ext cx="4353272" cy="3744416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4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64" y="251520"/>
            <a:ext cx="6827168" cy="792088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-- </a:t>
            </a:r>
            <a:r>
              <a:rPr lang="en-US" altLang="ko-KR" dirty="0" err="1"/>
              <a:t>SwingStudentMng</a:t>
            </a:r>
            <a:r>
              <a:rPr lang="ko-KR" altLang="en-US" dirty="0"/>
              <a:t>에서 필요한 </a:t>
            </a:r>
            <a:r>
              <a:rPr lang="en-US" altLang="ko-KR" dirty="0"/>
              <a:t>Query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-- 0. </a:t>
            </a:r>
            <a:r>
              <a:rPr lang="ko-KR" altLang="en-US" dirty="0" err="1"/>
              <a:t>첫화면에</a:t>
            </a:r>
            <a:r>
              <a:rPr lang="ko-KR" altLang="en-US" dirty="0"/>
              <a:t> 전공이름들 </a:t>
            </a:r>
            <a:r>
              <a:rPr lang="ko-KR" altLang="en-US" dirty="0" err="1"/>
              <a:t>콤보박스에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en-US" altLang="ko-KR" dirty="0" err="1"/>
              <a:t>mName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SELECT MNAME FROM MAJOR;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-- 1. </a:t>
            </a:r>
            <a:r>
              <a:rPr lang="ko-KR" altLang="en-US" dirty="0"/>
              <a:t>학번검색 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en-US" altLang="ko-KR" dirty="0"/>
              <a:t>, </a:t>
            </a:r>
            <a:r>
              <a:rPr lang="en-US" altLang="ko-KR" dirty="0" err="1"/>
              <a:t>sName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2. </a:t>
            </a:r>
            <a:r>
              <a:rPr lang="ko-KR" altLang="en-US" dirty="0"/>
              <a:t>이름검색 </a:t>
            </a:r>
            <a:r>
              <a:rPr lang="en-US" altLang="ko-KR" dirty="0"/>
              <a:t>(</a:t>
            </a:r>
            <a:r>
              <a:rPr lang="en-US" altLang="ko-KR" dirty="0" err="1"/>
              <a:t>sNo</a:t>
            </a:r>
            <a:r>
              <a:rPr lang="en-US" altLang="ko-KR" dirty="0"/>
              <a:t>, </a:t>
            </a:r>
            <a:r>
              <a:rPr lang="en-US" altLang="ko-KR" dirty="0" err="1"/>
              <a:t>sName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3. </a:t>
            </a:r>
            <a:r>
              <a:rPr lang="ko-KR" altLang="en-US" dirty="0"/>
              <a:t>전공검색 </a:t>
            </a:r>
            <a:r>
              <a:rPr lang="en-US" altLang="ko-KR" dirty="0"/>
              <a:t>(rank, </a:t>
            </a:r>
            <a:r>
              <a:rPr lang="en-US" altLang="ko-KR" dirty="0" err="1"/>
              <a:t>name_no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score) 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 </a:t>
            </a:r>
            <a:r>
              <a:rPr lang="ko-KR" altLang="en-US" dirty="0"/>
              <a:t>송혜교</a:t>
            </a:r>
            <a:r>
              <a:rPr lang="en-US" altLang="ko-KR" dirty="0"/>
              <a:t>(20205005) </a:t>
            </a:r>
            <a:r>
              <a:rPr lang="ko-KR" altLang="en-US" dirty="0" err="1"/>
              <a:t>연극영화학</a:t>
            </a:r>
            <a:r>
              <a:rPr lang="en-US" altLang="ko-KR" dirty="0"/>
              <a:t>(5) 100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4. </a:t>
            </a:r>
            <a:r>
              <a:rPr lang="ko-KR" altLang="en-US" dirty="0" smtClean="0"/>
              <a:t>학생입력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5. </a:t>
            </a:r>
            <a:r>
              <a:rPr lang="ko-KR" altLang="en-US" dirty="0" smtClean="0"/>
              <a:t>학생수정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6. </a:t>
            </a:r>
            <a:r>
              <a:rPr lang="ko-KR" altLang="en-US" dirty="0"/>
              <a:t>학생출력 </a:t>
            </a:r>
            <a:r>
              <a:rPr lang="en-US" altLang="ko-KR" dirty="0"/>
              <a:t>(rank, </a:t>
            </a:r>
            <a:r>
              <a:rPr lang="en-US" altLang="ko-KR" dirty="0" err="1"/>
              <a:t>name_no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score) 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 </a:t>
            </a:r>
            <a:r>
              <a:rPr lang="en-US" altLang="ko-KR" dirty="0"/>
              <a:t>1 </a:t>
            </a:r>
            <a:r>
              <a:rPr lang="ko-KR" altLang="en-US" dirty="0"/>
              <a:t>송혜교</a:t>
            </a:r>
            <a:r>
              <a:rPr lang="en-US" altLang="ko-KR" dirty="0"/>
              <a:t>(20205005) </a:t>
            </a:r>
            <a:r>
              <a:rPr lang="ko-KR" altLang="en-US" dirty="0" err="1"/>
              <a:t>연극영화학</a:t>
            </a:r>
            <a:r>
              <a:rPr lang="en-US" altLang="ko-KR" dirty="0"/>
              <a:t>(5) 100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7. </a:t>
            </a:r>
            <a:r>
              <a:rPr lang="ko-KR" altLang="en-US" dirty="0" err="1"/>
              <a:t>제적자출력</a:t>
            </a:r>
            <a:r>
              <a:rPr lang="ko-KR" altLang="en-US" dirty="0"/>
              <a:t>  </a:t>
            </a:r>
            <a:r>
              <a:rPr lang="en-US" altLang="ko-KR" dirty="0"/>
              <a:t>(rank, </a:t>
            </a:r>
            <a:r>
              <a:rPr lang="en-US" altLang="ko-KR" dirty="0" err="1"/>
              <a:t>name_no</a:t>
            </a:r>
            <a:r>
              <a:rPr lang="en-US" altLang="ko-KR" dirty="0"/>
              <a:t>, </a:t>
            </a:r>
            <a:r>
              <a:rPr lang="en-US" altLang="ko-KR" dirty="0" err="1"/>
              <a:t>mName</a:t>
            </a:r>
            <a:r>
              <a:rPr lang="en-US" altLang="ko-KR" dirty="0"/>
              <a:t>, score) 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	1 </a:t>
            </a:r>
            <a:r>
              <a:rPr lang="ko-KR" altLang="en-US" dirty="0"/>
              <a:t>송혜교</a:t>
            </a:r>
            <a:r>
              <a:rPr lang="en-US" altLang="ko-KR" dirty="0"/>
              <a:t>(20205005) </a:t>
            </a:r>
            <a:r>
              <a:rPr lang="ko-KR" altLang="en-US" dirty="0" err="1"/>
              <a:t>연극영화학</a:t>
            </a:r>
            <a:r>
              <a:rPr lang="en-US" altLang="ko-KR" dirty="0"/>
              <a:t>(5) 100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-- </a:t>
            </a:r>
            <a:r>
              <a:rPr lang="en-US" altLang="ko-KR" dirty="0"/>
              <a:t>8. </a:t>
            </a:r>
            <a:r>
              <a:rPr lang="ko-KR" altLang="en-US" dirty="0" smtClean="0"/>
              <a:t>제적처리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2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32" y="683568"/>
            <a:ext cx="6827168" cy="820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학번검색 </a:t>
            </a:r>
            <a:r>
              <a:rPr lang="en-US" altLang="ko-KR" sz="2800" dirty="0"/>
              <a:t>: </a:t>
            </a:r>
            <a:r>
              <a:rPr lang="ko-KR" altLang="en-US" sz="2800" dirty="0"/>
              <a:t>학번을 입력하고 학번검색버튼을 클릭하면 해당 학번의 학생 정보가 </a:t>
            </a:r>
            <a:r>
              <a:rPr lang="en-US" altLang="ko-KR" sz="2800" dirty="0" err="1" smtClean="0"/>
              <a:t>txtSNo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 err="1" smtClean="0"/>
              <a:t>txtSName</a:t>
            </a:r>
            <a:r>
              <a:rPr lang="en-US" altLang="ko-KR" sz="2800" dirty="0"/>
              <a:t>, </a:t>
            </a:r>
            <a:r>
              <a:rPr lang="en-US" altLang="ko-KR" sz="2800" dirty="0" err="1" smtClean="0"/>
              <a:t>comMName</a:t>
            </a:r>
            <a:r>
              <a:rPr lang="en-US" altLang="ko-KR" sz="2800" dirty="0" smtClean="0"/>
              <a:t>, </a:t>
            </a:r>
            <a:r>
              <a:rPr lang="en-US" altLang="ko-KR" sz="2800" dirty="0" err="1"/>
              <a:t>txtScore</a:t>
            </a:r>
            <a:r>
              <a:rPr lang="ko-KR" altLang="en-US" sz="2800" dirty="0"/>
              <a:t>에 뜬다</a:t>
            </a:r>
            <a:r>
              <a:rPr lang="en-US" altLang="ko-KR" sz="2800" dirty="0"/>
              <a:t>. </a:t>
            </a:r>
            <a:r>
              <a:rPr lang="ko-KR" altLang="en-US" sz="2800" dirty="0"/>
              <a:t>해당 학생이 없거나 학번을 입력하지 않을 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메시지를 뿌린다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이름검색 </a:t>
            </a:r>
            <a:r>
              <a:rPr lang="en-US" altLang="ko-KR" sz="2800" b="1" dirty="0">
                <a:solidFill>
                  <a:srgbClr val="FF0000"/>
                </a:solidFill>
              </a:rPr>
              <a:t>: </a:t>
            </a:r>
            <a:r>
              <a:rPr lang="ko-KR" altLang="en-US" sz="2800" b="1" dirty="0">
                <a:solidFill>
                  <a:srgbClr val="FF0000"/>
                </a:solidFill>
              </a:rPr>
              <a:t>이름을 입력하고 이름검색버튼을 클릭하면 해당 이름의 학생 정보가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txtNo</a:t>
            </a:r>
            <a:r>
              <a:rPr lang="en-US" altLang="ko-KR" sz="2800" b="1" dirty="0">
                <a:solidFill>
                  <a:srgbClr val="FF0000"/>
                </a:solidFill>
              </a:rPr>
              <a:t>,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txtName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comMajor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txtScore</a:t>
            </a:r>
            <a:r>
              <a:rPr lang="ko-KR" altLang="en-US" sz="2800" b="1" dirty="0">
                <a:solidFill>
                  <a:srgbClr val="FF0000"/>
                </a:solidFill>
              </a:rPr>
              <a:t>에 뜬다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동명이인이 있을 시 </a:t>
            </a:r>
            <a:r>
              <a:rPr lang="en-US" altLang="ko-KR" sz="28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800" b="1" dirty="0">
                <a:solidFill>
                  <a:srgbClr val="FF0000"/>
                </a:solidFill>
              </a:rPr>
              <a:t>엔 리스트가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출력되고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textField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에는 </a:t>
            </a:r>
            <a:r>
              <a:rPr lang="ko-KR" altLang="en-US" sz="2800" b="1" dirty="0">
                <a:solidFill>
                  <a:srgbClr val="FF0000"/>
                </a:solidFill>
              </a:rPr>
              <a:t>마지막 학생이 출력된다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전공검색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콤보박스에서</a:t>
            </a:r>
            <a:r>
              <a:rPr lang="ko-KR" altLang="en-US" sz="2800" dirty="0"/>
              <a:t> 선택된 전공학생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제적자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학생입력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학생수정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학생출력</a:t>
            </a:r>
            <a:r>
              <a:rPr lang="en-US" altLang="ko-KR" sz="2800" dirty="0"/>
              <a:t>(</a:t>
            </a:r>
            <a:r>
              <a:rPr lang="ko-KR" altLang="en-US" sz="2800" dirty="0"/>
              <a:t>제적자를 제외하고 </a:t>
            </a:r>
            <a:r>
              <a:rPr lang="en-US" altLang="ko-KR" sz="2800" dirty="0" err="1"/>
              <a:t>txtPool</a:t>
            </a:r>
            <a:r>
              <a:rPr lang="ko-KR" altLang="en-US" sz="2800" dirty="0"/>
              <a:t>에</a:t>
            </a:r>
            <a:r>
              <a:rPr lang="en-US" altLang="ko-KR" sz="2800" dirty="0"/>
              <a:t>)</a:t>
            </a:r>
            <a:r>
              <a:rPr lang="ko-KR" altLang="en-US" sz="2800" dirty="0"/>
              <a:t>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제적처리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제적자출력</a:t>
            </a:r>
          </a:p>
        </p:txBody>
      </p:sp>
    </p:spTree>
    <p:extLst>
      <p:ext uri="{BB962C8B-B14F-4D97-AF65-F5344CB8AC3E}">
        <p14:creationId xmlns:p14="http://schemas.microsoft.com/office/powerpoint/2010/main" val="157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67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 </a:t>
            </a:r>
            <a:r>
              <a:rPr lang="ko-KR" altLang="en-US" dirty="0" err="1"/>
              <a:t>검색시</a:t>
            </a:r>
            <a:r>
              <a:rPr lang="ko-KR" altLang="en-US" dirty="0"/>
              <a:t> 학번은 입력하고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251424" y="1403648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4874319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834008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345121" y="2471303"/>
            <a:ext cx="5519687" cy="3096344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6156" y="401947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없는 학번을 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4984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5" y="5004048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827584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학번검색</a:t>
            </a:r>
          </a:p>
        </p:txBody>
      </p:sp>
      <p:cxnSp>
        <p:nvCxnSpPr>
          <p:cNvPr id="5" name="구부러진 연결선 4"/>
          <p:cNvCxnSpPr/>
          <p:nvPr/>
        </p:nvCxnSpPr>
        <p:spPr>
          <a:xfrm rot="5400000">
            <a:off x="2145137" y="2985442"/>
            <a:ext cx="3923827" cy="689448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656" y="46347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있는 학번을 해당 학번의 정보로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218384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89" y="107504"/>
            <a:ext cx="6857687" cy="255577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입력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Space</a:t>
            </a:r>
            <a:r>
              <a:rPr lang="ko-KR" altLang="en-US" dirty="0" smtClean="0"/>
              <a:t>나 입력하지 않을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이름은 입력하고 검색해야지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</a:t>
            </a:r>
            <a:r>
              <a:rPr lang="en-US" altLang="ko-KR" dirty="0" err="1" smtClean="0"/>
              <a:t>txtPool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4243660" y="3243064"/>
            <a:ext cx="576064" cy="165618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8" y="493204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4" y="818236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496280" y="2752192"/>
            <a:ext cx="5289376" cy="288032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68" y="425736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없는 이름을 </a:t>
            </a:r>
            <a:r>
              <a:rPr lang="ko-KR" altLang="en-US" b="1" dirty="0">
                <a:solidFill>
                  <a:srgbClr val="FF0000"/>
                </a:solidFill>
              </a:rPr>
              <a:t>검색하면 없다고 출력</a:t>
            </a:r>
          </a:p>
        </p:txBody>
      </p:sp>
    </p:spTree>
    <p:extLst>
      <p:ext uri="{BB962C8B-B14F-4D97-AF65-F5344CB8AC3E}">
        <p14:creationId xmlns:p14="http://schemas.microsoft.com/office/powerpoint/2010/main" val="18181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2" y="483684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8995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5400000">
            <a:off x="2229269" y="2796205"/>
            <a:ext cx="3384376" cy="1031310"/>
          </a:xfrm>
          <a:prstGeom prst="curved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302" y="2987824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없는 이름을 검색하면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해당 정보를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96694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4" y="9716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이름검색</a:t>
            </a:r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3392996" y="2850344"/>
            <a:ext cx="3240360" cy="1008112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664" y="3277597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동명이인이 있는 이름을 검색할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아래에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rgbClr val="FF0000"/>
                </a:solidFill>
              </a:rPr>
              <a:t>도 출력 </a:t>
            </a:r>
            <a:r>
              <a:rPr lang="en-US" altLang="ko-KR" b="1" dirty="0">
                <a:solidFill>
                  <a:srgbClr val="FF0000"/>
                </a:solidFill>
              </a:rPr>
              <a:t>setting</a:t>
            </a:r>
            <a:r>
              <a:rPr lang="ko-KR" altLang="en-US" b="1" dirty="0">
                <a:solidFill>
                  <a:srgbClr val="FF0000"/>
                </a:solidFill>
              </a:rPr>
              <a:t>은 마지막 사람으로</a:t>
            </a:r>
          </a:p>
        </p:txBody>
      </p:sp>
    </p:spTree>
    <p:extLst>
      <p:ext uri="{BB962C8B-B14F-4D97-AF65-F5344CB8AC3E}">
        <p14:creationId xmlns:p14="http://schemas.microsoft.com/office/powerpoint/2010/main" val="16026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251</Words>
  <Application>Microsoft Office PowerPoint</Application>
  <PresentationFormat>화면 슬라이드 쇼(4:3)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요구사항</vt:lpstr>
      <vt:lpstr>학번 검색시 학번은 입력하고</vt:lpstr>
      <vt:lpstr>학번검색</vt:lpstr>
      <vt:lpstr>학번검색</vt:lpstr>
      <vt:lpstr>이름 검색시 이름은 입력해야 한다. Space나 입력하지 않을 시 “이름은 입력하고 검색해야지”라고 txtPool에 출력</vt:lpstr>
      <vt:lpstr>이름검색</vt:lpstr>
      <vt:lpstr>이름검색</vt:lpstr>
      <vt:lpstr>이름검색</vt:lpstr>
      <vt:lpstr>전공검색시 전공은 선택하고</vt:lpstr>
      <vt:lpstr>전공검색</vt:lpstr>
      <vt:lpstr>전공검색</vt:lpstr>
      <vt:lpstr>학생입력</vt:lpstr>
      <vt:lpstr>학생수정</vt:lpstr>
      <vt:lpstr>학생출력</vt:lpstr>
      <vt:lpstr>제적처리</vt:lpstr>
      <vt:lpstr>제적자출력</vt:lpstr>
      <vt:lpstr>제적처리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54</cp:revision>
  <dcterms:created xsi:type="dcterms:W3CDTF">2016-09-12T12:25:25Z</dcterms:created>
  <dcterms:modified xsi:type="dcterms:W3CDTF">2020-01-09T08:48:51Z</dcterms:modified>
</cp:coreProperties>
</file>