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95"/>
    <a:srgbClr val="2D1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57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3852" y="0"/>
            <a:ext cx="2972547" cy="457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E56D9-29C3-4A4A-A079-AE0C6063506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480" y="4343144"/>
            <a:ext cx="5487041" cy="411501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4826"/>
            <a:ext cx="2972547" cy="4577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3852" y="8684826"/>
            <a:ext cx="2972547" cy="4577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4473E-AA7E-4622-BC4F-CCB7C6E43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473E-AA7E-4622-BC4F-CCB7C6E433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0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473E-AA7E-4622-BC4F-CCB7C6E433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1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5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2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6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0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7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3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2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2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7843-D8DC-4127-B849-6C9A8160BD7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0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쇼핑몰 레이아웃</a:t>
            </a:r>
          </a:p>
        </p:txBody>
      </p:sp>
    </p:spTree>
    <p:extLst>
      <p:ext uri="{BB962C8B-B14F-4D97-AF65-F5344CB8AC3E}">
        <p14:creationId xmlns:p14="http://schemas.microsoft.com/office/powerpoint/2010/main" val="141225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9200"/>
            <a:ext cx="8604448" cy="58196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3526" y="2924944"/>
            <a:ext cx="8604448" cy="3413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3028" y="5013176"/>
            <a:ext cx="7630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#content = .section1(.</a:t>
            </a:r>
            <a:r>
              <a:rPr lang="en-US" altLang="ko-KR" sz="2400" b="1" dirty="0" err="1">
                <a:solidFill>
                  <a:srgbClr val="FF0000"/>
                </a:solidFill>
              </a:rPr>
              <a:t>slide_banner</a:t>
            </a:r>
            <a:r>
              <a:rPr lang="en-US" altLang="ko-KR" sz="2400" b="1" dirty="0">
                <a:solidFill>
                  <a:srgbClr val="FF0000"/>
                </a:solidFill>
              </a:rPr>
              <a:t> + .</a:t>
            </a:r>
            <a:r>
              <a:rPr lang="en-US" altLang="ko-KR" sz="2400" b="1" dirty="0" err="1">
                <a:solidFill>
                  <a:srgbClr val="FF0000"/>
                </a:solidFill>
              </a:rPr>
              <a:t>side_banner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	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+ .section2(.</a:t>
            </a:r>
            <a:r>
              <a:rPr lang="en-US" altLang="ko-KR" sz="2400" b="1" dirty="0" err="1">
                <a:solidFill>
                  <a:schemeClr val="bg1">
                    <a:lumMod val="50000"/>
                  </a:schemeClr>
                </a:solidFill>
              </a:rPr>
              <a:t>hit_product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 + .</a:t>
            </a:r>
            <a:r>
              <a:rPr lang="en-US" altLang="ko-KR" sz="2400" b="1" dirty="0" err="1">
                <a:solidFill>
                  <a:schemeClr val="bg1">
                    <a:lumMod val="50000"/>
                  </a:schemeClr>
                </a:solidFill>
              </a:rPr>
              <a:t>md_product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9" y="519200"/>
            <a:ext cx="8604448" cy="2405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533" y="134215"/>
            <a:ext cx="8936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rgbClr val="FF0000"/>
                </a:solidFill>
              </a:rPr>
              <a:t>header = .</a:t>
            </a:r>
            <a:r>
              <a:rPr lang="en-US" altLang="ko-KR" sz="2100" b="1" dirty="0" err="1">
                <a:solidFill>
                  <a:srgbClr val="FF0000"/>
                </a:solidFill>
              </a:rPr>
              <a:t>gnb</a:t>
            </a:r>
            <a:r>
              <a:rPr lang="en-US" altLang="ko-KR" sz="2100" b="1" dirty="0">
                <a:solidFill>
                  <a:srgbClr val="FF0000"/>
                </a:solidFill>
              </a:rPr>
              <a:t> + .logo + .</a:t>
            </a:r>
            <a:r>
              <a:rPr lang="en-US" altLang="ko-KR" sz="2100" b="1" dirty="0" err="1">
                <a:solidFill>
                  <a:srgbClr val="FF0000"/>
                </a:solidFill>
              </a:rPr>
              <a:t>hitmenu</a:t>
            </a:r>
            <a:r>
              <a:rPr lang="en-US" altLang="ko-KR" sz="2100" b="1" dirty="0">
                <a:solidFill>
                  <a:srgbClr val="FF0000"/>
                </a:solidFill>
              </a:rPr>
              <a:t> + .</a:t>
            </a:r>
            <a:r>
              <a:rPr lang="en-US" altLang="ko-KR" sz="2100" b="1" dirty="0" err="1">
                <a:solidFill>
                  <a:srgbClr val="FF0000"/>
                </a:solidFill>
              </a:rPr>
              <a:t>lnb</a:t>
            </a:r>
            <a:endParaRPr lang="ko-KR" altLang="en-US" sz="2100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11559" y="3893887"/>
            <a:ext cx="806489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5" y="3800073"/>
            <a:ext cx="7200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11559" y="3545741"/>
            <a:ext cx="56166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3429000"/>
            <a:ext cx="7200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700px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228184" y="3545741"/>
            <a:ext cx="2448273" cy="110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2281" y="3440033"/>
            <a:ext cx="7200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300px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367D3B56-3708-49D8-9710-46C9DCA87743}"/>
              </a:ext>
            </a:extLst>
          </p:cNvPr>
          <p:cNvCxnSpPr/>
          <p:nvPr/>
        </p:nvCxnSpPr>
        <p:spPr>
          <a:xfrm>
            <a:off x="179512" y="519200"/>
            <a:ext cx="0" cy="245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C66170E-8362-4F63-B039-DD204E2057FC}"/>
              </a:ext>
            </a:extLst>
          </p:cNvPr>
          <p:cNvSpPr txBox="1"/>
          <p:nvPr/>
        </p:nvSpPr>
        <p:spPr>
          <a:xfrm>
            <a:off x="99533" y="803059"/>
            <a:ext cx="54066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30px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846D83DF-E3C6-4B7B-B162-98E016B6CC51}"/>
              </a:ext>
            </a:extLst>
          </p:cNvPr>
          <p:cNvCxnSpPr/>
          <p:nvPr/>
        </p:nvCxnSpPr>
        <p:spPr>
          <a:xfrm>
            <a:off x="611560" y="2535424"/>
            <a:ext cx="0" cy="245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698BEA9-8CF2-4013-B9D8-BF267B8CEC88}"/>
              </a:ext>
            </a:extLst>
          </p:cNvPr>
          <p:cNvSpPr txBox="1"/>
          <p:nvPr/>
        </p:nvSpPr>
        <p:spPr>
          <a:xfrm>
            <a:off x="53197" y="2509986"/>
            <a:ext cx="54066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30px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4E09048-BC7B-41F8-A469-91A1CB428CE0}"/>
              </a:ext>
            </a:extLst>
          </p:cNvPr>
          <p:cNvCxnSpPr>
            <a:cxnSpLocks/>
          </p:cNvCxnSpPr>
          <p:nvPr/>
        </p:nvCxnSpPr>
        <p:spPr>
          <a:xfrm flipH="1">
            <a:off x="1073148" y="2852936"/>
            <a:ext cx="1" cy="3391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4B76DA2-F00E-47EA-BB95-EDB0AA593598}"/>
              </a:ext>
            </a:extLst>
          </p:cNvPr>
          <p:cNvSpPr txBox="1"/>
          <p:nvPr/>
        </p:nvSpPr>
        <p:spPr>
          <a:xfrm>
            <a:off x="757933" y="3032930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70C0"/>
                </a:solidFill>
              </a:rPr>
              <a:t>400px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3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3" y="404664"/>
            <a:ext cx="7992888" cy="56099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1645" y="5157192"/>
            <a:ext cx="8136904" cy="994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6093296"/>
            <a:ext cx="90996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dirty="0">
                <a:solidFill>
                  <a:srgbClr val="FF0000"/>
                </a:solidFill>
              </a:rPr>
              <a:t>footer = .</a:t>
            </a:r>
            <a:r>
              <a:rPr lang="en-US" altLang="ko-KR" sz="2100" b="1" dirty="0" err="1">
                <a:solidFill>
                  <a:srgbClr val="FF0000"/>
                </a:solidFill>
              </a:rPr>
              <a:t>office_logo</a:t>
            </a:r>
            <a:r>
              <a:rPr lang="en-US" altLang="ko-KR" sz="2100" b="1" dirty="0">
                <a:solidFill>
                  <a:srgbClr val="FF0000"/>
                </a:solidFill>
              </a:rPr>
              <a:t> + .</a:t>
            </a:r>
            <a:r>
              <a:rPr lang="en-US" altLang="ko-KR" sz="2100" b="1" dirty="0" err="1">
                <a:solidFill>
                  <a:srgbClr val="FF0000"/>
                </a:solidFill>
              </a:rPr>
              <a:t>office_address</a:t>
            </a:r>
            <a:r>
              <a:rPr lang="en-US" altLang="ko-KR" sz="2100" b="1" dirty="0">
                <a:solidFill>
                  <a:srgbClr val="FF0000"/>
                </a:solidFill>
              </a:rPr>
              <a:t> + .</a:t>
            </a:r>
            <a:r>
              <a:rPr lang="en-US" altLang="ko-KR" sz="2100" b="1" dirty="0" err="1">
                <a:solidFill>
                  <a:srgbClr val="FF0000"/>
                </a:solidFill>
              </a:rPr>
              <a:t>shopping_info</a:t>
            </a:r>
            <a:r>
              <a:rPr lang="en-US" altLang="ko-KR" sz="2100" b="1" dirty="0">
                <a:solidFill>
                  <a:srgbClr val="FF0000"/>
                </a:solidFill>
              </a:rPr>
              <a:t> + .copyright</a:t>
            </a:r>
            <a:endParaRPr lang="ko-KR" altLang="en-US" sz="21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260648"/>
            <a:ext cx="8136904" cy="4824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4456" y="548680"/>
            <a:ext cx="7630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#content =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.section1(.</a:t>
            </a:r>
            <a:r>
              <a:rPr lang="en-US" altLang="ko-KR" sz="2400" b="1" dirty="0" err="1">
                <a:solidFill>
                  <a:schemeClr val="bg1">
                    <a:lumMod val="50000"/>
                  </a:schemeClr>
                </a:solidFill>
              </a:rPr>
              <a:t>slide_banner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 + .</a:t>
            </a:r>
            <a:r>
              <a:rPr lang="en-US" altLang="ko-KR" sz="2400" b="1" dirty="0" err="1">
                <a:solidFill>
                  <a:schemeClr val="bg1">
                    <a:lumMod val="50000"/>
                  </a:schemeClr>
                </a:solidFill>
              </a:rPr>
              <a:t>side_banner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	+ .section2(.</a:t>
            </a:r>
            <a:r>
              <a:rPr lang="en-US" altLang="ko-KR" sz="2400" b="1" dirty="0" err="1">
                <a:solidFill>
                  <a:srgbClr val="FF0000"/>
                </a:solidFill>
              </a:rPr>
              <a:t>hit_product</a:t>
            </a:r>
            <a:r>
              <a:rPr lang="en-US" altLang="ko-KR" sz="2400" b="1" dirty="0">
                <a:solidFill>
                  <a:srgbClr val="FF0000"/>
                </a:solidFill>
              </a:rPr>
              <a:t> + .</a:t>
            </a:r>
            <a:r>
              <a:rPr lang="en-US" altLang="ko-KR" sz="2400" b="1" dirty="0" err="1">
                <a:solidFill>
                  <a:srgbClr val="FF0000"/>
                </a:solidFill>
              </a:rPr>
              <a:t>md_product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xmlns="" id="{611E08EF-4921-4743-85D5-9C4089B0213B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390753" y="1469112"/>
            <a:ext cx="83043" cy="524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A5EBAD-C23A-4A8C-9A90-289576675E07}"/>
              </a:ext>
            </a:extLst>
          </p:cNvPr>
          <p:cNvSpPr txBox="1"/>
          <p:nvPr/>
        </p:nvSpPr>
        <p:spPr>
          <a:xfrm>
            <a:off x="-55357" y="1412776"/>
            <a:ext cx="450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70C0"/>
                </a:solidFill>
              </a:rPr>
              <a:t>7px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xmlns="" id="{390EBF68-B934-47DE-9044-A32977A1521B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1207886" y="651979"/>
            <a:ext cx="310097" cy="23856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xmlns="" id="{F420F7C6-8392-4BD0-A666-0E860E8C732E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2047557" y="-187693"/>
            <a:ext cx="584485" cy="43394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xmlns="" id="{BE8CAC1A-D408-4902-91E5-910076B2EAA0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2869585" y="-1009720"/>
            <a:ext cx="875129" cy="62741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xmlns="" id="{6C3CDB2F-EF2B-47C7-BC77-046F1AC703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2760" y="3773369"/>
            <a:ext cx="83043" cy="524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48CB435-A7D9-45F1-A2A7-C06C31CA34B7}"/>
              </a:ext>
            </a:extLst>
          </p:cNvPr>
          <p:cNvSpPr txBox="1"/>
          <p:nvPr/>
        </p:nvSpPr>
        <p:spPr>
          <a:xfrm>
            <a:off x="16649" y="3717032"/>
            <a:ext cx="450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70C0"/>
                </a:solidFill>
              </a:rPr>
              <a:t>7px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xmlns="" id="{AF5F45ED-3B6E-4358-BB31-9B332D31E1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8380" y="2976376"/>
            <a:ext cx="288034" cy="23856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xmlns="" id="{308B03C0-488D-4EBF-80C4-3E0BBBF3D9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19564" y="2116564"/>
            <a:ext cx="584485" cy="43394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xmlns="" id="{226340E5-63AA-49D0-8208-62537C9687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41592" y="1294537"/>
            <a:ext cx="875129" cy="62741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BDC187AC-3E51-4841-BD63-0698960071EC}"/>
              </a:ext>
            </a:extLst>
          </p:cNvPr>
          <p:cNvCxnSpPr>
            <a:cxnSpLocks/>
          </p:cNvCxnSpPr>
          <p:nvPr/>
        </p:nvCxnSpPr>
        <p:spPr>
          <a:xfrm>
            <a:off x="6516216" y="4578516"/>
            <a:ext cx="1800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FF30A19-870A-4BE6-9CEE-0900DCDB4DFB}"/>
              </a:ext>
            </a:extLst>
          </p:cNvPr>
          <p:cNvSpPr txBox="1"/>
          <p:nvPr/>
        </p:nvSpPr>
        <p:spPr>
          <a:xfrm>
            <a:off x="7164288" y="4437112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70C0"/>
                </a:solidFill>
              </a:rPr>
              <a:t>240px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A06D398C-8A79-4220-BF21-E657F8B48BF0}"/>
              </a:ext>
            </a:extLst>
          </p:cNvPr>
          <p:cNvCxnSpPr>
            <a:cxnSpLocks/>
          </p:cNvCxnSpPr>
          <p:nvPr/>
        </p:nvCxnSpPr>
        <p:spPr>
          <a:xfrm flipH="1">
            <a:off x="8092171" y="2780928"/>
            <a:ext cx="8221" cy="22947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7BFF90F-B066-44F9-90C5-2DCED4850482}"/>
              </a:ext>
            </a:extLst>
          </p:cNvPr>
          <p:cNvSpPr txBox="1"/>
          <p:nvPr/>
        </p:nvSpPr>
        <p:spPr>
          <a:xfrm>
            <a:off x="7667438" y="3201238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70C0"/>
                </a:solidFill>
              </a:rPr>
              <a:t>400px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EFFC39D5-59FB-4098-A2FC-923BA5C9E1D5}"/>
              </a:ext>
            </a:extLst>
          </p:cNvPr>
          <p:cNvCxnSpPr>
            <a:cxnSpLocks/>
          </p:cNvCxnSpPr>
          <p:nvPr/>
        </p:nvCxnSpPr>
        <p:spPr>
          <a:xfrm flipH="1">
            <a:off x="8166501" y="456076"/>
            <a:ext cx="8221" cy="22947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357FFB1-FBD2-4532-AC7D-414FCE1943B1}"/>
              </a:ext>
            </a:extLst>
          </p:cNvPr>
          <p:cNvSpPr txBox="1"/>
          <p:nvPr/>
        </p:nvSpPr>
        <p:spPr>
          <a:xfrm>
            <a:off x="7616902" y="1983569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70C0"/>
                </a:solidFill>
              </a:rPr>
              <a:t>400px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5973F2E-3AA5-4561-A700-6DE372F17031}"/>
              </a:ext>
            </a:extLst>
          </p:cNvPr>
          <p:cNvSpPr txBox="1"/>
          <p:nvPr/>
        </p:nvSpPr>
        <p:spPr>
          <a:xfrm>
            <a:off x="-68107" y="2553873"/>
            <a:ext cx="54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70C0"/>
                </a:solidFill>
              </a:rPr>
              <a:t>10px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xmlns="" id="{03043805-CDF1-4445-B81F-784EFB4F05A5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 flipH="1" flipV="1">
            <a:off x="798893" y="2154109"/>
            <a:ext cx="80094" cy="1273432"/>
          </a:xfrm>
          <a:prstGeom prst="curvedConnector4">
            <a:avLst>
              <a:gd name="adj1" fmla="val -285415"/>
              <a:gd name="adj2" fmla="val 606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3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6274" y="4918690"/>
            <a:ext cx="126938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err="1"/>
              <a:t>float:left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574426" y="3212976"/>
            <a:ext cx="1152128" cy="714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001152" y="681741"/>
            <a:ext cx="2943944" cy="74199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Overflow:hidden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819114" y="3212976"/>
            <a:ext cx="1152128" cy="714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8" idx="4"/>
            <a:endCxn id="7" idx="0"/>
          </p:cNvCxnSpPr>
          <p:nvPr/>
        </p:nvCxnSpPr>
        <p:spPr>
          <a:xfrm flipH="1">
            <a:off x="2150490" y="1423731"/>
            <a:ext cx="2322634" cy="178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4"/>
            <a:endCxn id="12" idx="0"/>
          </p:cNvCxnSpPr>
          <p:nvPr/>
        </p:nvCxnSpPr>
        <p:spPr>
          <a:xfrm>
            <a:off x="4473124" y="1423731"/>
            <a:ext cx="1922054" cy="178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4"/>
            <a:endCxn id="4" idx="0"/>
          </p:cNvCxnSpPr>
          <p:nvPr/>
        </p:nvCxnSpPr>
        <p:spPr>
          <a:xfrm flipH="1">
            <a:off x="840965" y="3927098"/>
            <a:ext cx="1309525" cy="991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4"/>
            <a:endCxn id="32" idx="0"/>
          </p:cNvCxnSpPr>
          <p:nvPr/>
        </p:nvCxnSpPr>
        <p:spPr>
          <a:xfrm>
            <a:off x="2150490" y="3927098"/>
            <a:ext cx="1480409" cy="1040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4"/>
            <a:endCxn id="26" idx="0"/>
          </p:cNvCxnSpPr>
          <p:nvPr/>
        </p:nvCxnSpPr>
        <p:spPr>
          <a:xfrm>
            <a:off x="2150490" y="3927098"/>
            <a:ext cx="58627" cy="101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574426" y="4941168"/>
            <a:ext cx="126938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err="1"/>
              <a:t>float:left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996208" y="4967317"/>
            <a:ext cx="126938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err="1"/>
              <a:t>float:left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4473124" y="4964549"/>
            <a:ext cx="126938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5841276" y="4987027"/>
            <a:ext cx="126938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7263058" y="5013176"/>
            <a:ext cx="126938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/>
          <p:cNvCxnSpPr>
            <a:stCxn id="12" idx="4"/>
            <a:endCxn id="34" idx="0"/>
          </p:cNvCxnSpPr>
          <p:nvPr/>
        </p:nvCxnSpPr>
        <p:spPr>
          <a:xfrm flipH="1">
            <a:off x="5107815" y="3927098"/>
            <a:ext cx="1287363" cy="1037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2" idx="4"/>
            <a:endCxn id="35" idx="0"/>
          </p:cNvCxnSpPr>
          <p:nvPr/>
        </p:nvCxnSpPr>
        <p:spPr>
          <a:xfrm>
            <a:off x="6395178" y="3927098"/>
            <a:ext cx="80789" cy="1059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2" idx="4"/>
            <a:endCxn id="36" idx="0"/>
          </p:cNvCxnSpPr>
          <p:nvPr/>
        </p:nvCxnSpPr>
        <p:spPr>
          <a:xfrm>
            <a:off x="6395178" y="3927098"/>
            <a:ext cx="1502571" cy="1086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검색 엔진 레이아웃</a:t>
            </a:r>
          </a:p>
        </p:txBody>
      </p:sp>
    </p:spTree>
    <p:extLst>
      <p:ext uri="{BB962C8B-B14F-4D97-AF65-F5344CB8AC3E}">
        <p14:creationId xmlns:p14="http://schemas.microsoft.com/office/powerpoint/2010/main" val="41846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8417" r="1538" b="5325"/>
          <a:stretch/>
        </p:blipFill>
        <p:spPr>
          <a:xfrm>
            <a:off x="179513" y="764704"/>
            <a:ext cx="8856983" cy="60932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9512" y="1810781"/>
            <a:ext cx="8856984" cy="5002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5334307"/>
            <a:ext cx="6521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#content = #</a:t>
            </a:r>
            <a:r>
              <a:rPr lang="en-US" altLang="ko-KR" sz="2400" b="1" dirty="0" err="1">
                <a:solidFill>
                  <a:srgbClr val="FF0000"/>
                </a:solidFill>
              </a:rPr>
              <a:t>main_menu</a:t>
            </a:r>
            <a:r>
              <a:rPr lang="en-US" altLang="ko-KR" sz="2400" b="1" dirty="0">
                <a:solidFill>
                  <a:srgbClr val="FF0000"/>
                </a:solidFill>
              </a:rPr>
              <a:t> + #main(div 7</a:t>
            </a:r>
            <a:r>
              <a:rPr lang="ko-KR" altLang="en-US" sz="2400" b="1" dirty="0">
                <a:solidFill>
                  <a:srgbClr val="FF0000"/>
                </a:solidFill>
              </a:rPr>
              <a:t>개</a:t>
            </a:r>
            <a:r>
              <a:rPr lang="en-US" altLang="ko-KR" sz="2400" b="1" dirty="0">
                <a:solidFill>
                  <a:srgbClr val="FF0000"/>
                </a:solidFill>
              </a:rPr>
              <a:t>) 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	       + #</a:t>
            </a:r>
            <a:r>
              <a:rPr lang="en-US" altLang="ko-KR" sz="2400" b="1" dirty="0" err="1">
                <a:solidFill>
                  <a:srgbClr val="FF0000"/>
                </a:solidFill>
              </a:rPr>
              <a:t>main_banner</a:t>
            </a:r>
            <a:r>
              <a:rPr lang="en-US" altLang="ko-KR" sz="2400" b="1" dirty="0">
                <a:solidFill>
                  <a:srgbClr val="FF0000"/>
                </a:solidFill>
              </a:rPr>
              <a:t>(div 5</a:t>
            </a:r>
            <a:r>
              <a:rPr lang="ko-KR" altLang="en-US" sz="2400" b="1" dirty="0">
                <a:solidFill>
                  <a:srgbClr val="FF0000"/>
                </a:solidFill>
              </a:rPr>
              <a:t>개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735224"/>
            <a:ext cx="9044467" cy="959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533" y="-27384"/>
            <a:ext cx="6488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rgbClr val="FF0000"/>
                </a:solidFill>
              </a:rPr>
              <a:t>header = #</a:t>
            </a:r>
            <a:r>
              <a:rPr lang="en-US" altLang="ko-KR" sz="2100" b="1" dirty="0" err="1">
                <a:solidFill>
                  <a:srgbClr val="FF0000"/>
                </a:solidFill>
              </a:rPr>
              <a:t>header_nav</a:t>
            </a:r>
            <a:r>
              <a:rPr lang="en-US" altLang="ko-KR" sz="2100" b="1" dirty="0">
                <a:solidFill>
                  <a:srgbClr val="FF0000"/>
                </a:solidFill>
              </a:rPr>
              <a:t>(.</a:t>
            </a:r>
            <a:r>
              <a:rPr lang="en-US" altLang="ko-KR" sz="2100" b="1" dirty="0" err="1">
                <a:solidFill>
                  <a:srgbClr val="FF0000"/>
                </a:solidFill>
              </a:rPr>
              <a:t>gnb</a:t>
            </a:r>
            <a:r>
              <a:rPr lang="en-US" altLang="ko-KR" sz="2100" b="1" dirty="0">
                <a:solidFill>
                  <a:srgbClr val="FF0000"/>
                </a:solidFill>
              </a:rPr>
              <a:t> + .</a:t>
            </a:r>
            <a:r>
              <a:rPr lang="en-US" altLang="ko-KR" sz="2100" b="1" dirty="0" err="1">
                <a:solidFill>
                  <a:srgbClr val="FF0000"/>
                </a:solidFill>
              </a:rPr>
              <a:t>survivalFootball</a:t>
            </a:r>
            <a:r>
              <a:rPr lang="en-US" altLang="ko-KR" sz="21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100" b="1" dirty="0">
                <a:solidFill>
                  <a:srgbClr val="FF0000"/>
                </a:solidFill>
              </a:rPr>
              <a:t>	+ #</a:t>
            </a:r>
            <a:r>
              <a:rPr lang="en-US" altLang="ko-KR" sz="2100" b="1" dirty="0" err="1">
                <a:solidFill>
                  <a:srgbClr val="FF0000"/>
                </a:solidFill>
              </a:rPr>
              <a:t>header_info</a:t>
            </a:r>
            <a:r>
              <a:rPr lang="en-US" altLang="ko-KR" sz="2100" b="1" dirty="0">
                <a:solidFill>
                  <a:srgbClr val="FF0000"/>
                </a:solidFill>
              </a:rPr>
              <a:t>(.logo + .search + .service)</a:t>
            </a:r>
            <a:endParaRPr lang="ko-KR" altLang="en-US" sz="21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4134" y="588290"/>
            <a:ext cx="1293944" cy="415498"/>
          </a:xfrm>
          <a:prstGeom prst="rect">
            <a:avLst/>
          </a:prstGeom>
          <a:solidFill>
            <a:srgbClr val="2D1152"/>
          </a:solidFill>
        </p:spPr>
        <p:txBody>
          <a:bodyPr wrap="non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</a:rPr>
              <a:t>#2d1152</a:t>
            </a:r>
            <a:endParaRPr lang="ko-KR" altLang="en-US" sz="21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5287" y="1359274"/>
            <a:ext cx="1281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r>
              <a:rPr lang="en-US" altLang="ko-KR" sz="1600" b="1" dirty="0" err="1">
                <a:solidFill>
                  <a:srgbClr val="FF0000"/>
                </a:solidFill>
              </a:rPr>
              <a:t>btn_search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31840" y="1331476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#3488d9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>
            <a:off x="2309342" y="1196752"/>
            <a:ext cx="302087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1840" y="1080872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400px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97155" y="2248736"/>
            <a:ext cx="1782557" cy="99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617" y="2215897"/>
            <a:ext cx="6480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155px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123729" y="2258727"/>
            <a:ext cx="4313256" cy="73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63889" y="2215897"/>
            <a:ext cx="6480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600px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516216" y="2896808"/>
            <a:ext cx="165618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80312" y="2647945"/>
            <a:ext cx="6480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230px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3D39DE21-E440-40A4-B666-173F7058DA32}"/>
              </a:ext>
            </a:extLst>
          </p:cNvPr>
          <p:cNvCxnSpPr>
            <a:cxnSpLocks/>
          </p:cNvCxnSpPr>
          <p:nvPr/>
        </p:nvCxnSpPr>
        <p:spPr>
          <a:xfrm>
            <a:off x="7524328" y="4163147"/>
            <a:ext cx="0" cy="14981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0F61668-3F7C-437B-A52B-E14B2D5B0EEA}"/>
              </a:ext>
            </a:extLst>
          </p:cNvPr>
          <p:cNvSpPr txBox="1"/>
          <p:nvPr/>
        </p:nvSpPr>
        <p:spPr>
          <a:xfrm>
            <a:off x="7310504" y="4501855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150px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77CF8D9E-AE3C-4256-9A82-7DF23DF85F44}"/>
              </a:ext>
            </a:extLst>
          </p:cNvPr>
          <p:cNvCxnSpPr>
            <a:cxnSpLocks/>
          </p:cNvCxnSpPr>
          <p:nvPr/>
        </p:nvCxnSpPr>
        <p:spPr>
          <a:xfrm>
            <a:off x="7055131" y="3119483"/>
            <a:ext cx="0" cy="8855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FA7AEF4-5CFF-46AC-B5A2-53CFAC4FEDF3}"/>
              </a:ext>
            </a:extLst>
          </p:cNvPr>
          <p:cNvSpPr txBox="1"/>
          <p:nvPr/>
        </p:nvSpPr>
        <p:spPr>
          <a:xfrm>
            <a:off x="6839107" y="3400250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9E3B812F-4658-4B2D-9B3D-2D3FC13E7E9E}"/>
              </a:ext>
            </a:extLst>
          </p:cNvPr>
          <p:cNvCxnSpPr>
            <a:cxnSpLocks/>
          </p:cNvCxnSpPr>
          <p:nvPr/>
        </p:nvCxnSpPr>
        <p:spPr>
          <a:xfrm flipH="1">
            <a:off x="4991311" y="1988840"/>
            <a:ext cx="12737" cy="30184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A4DE2E0-D984-4719-8BD2-2B0949A4FFBD}"/>
              </a:ext>
            </a:extLst>
          </p:cNvPr>
          <p:cNvSpPr txBox="1"/>
          <p:nvPr/>
        </p:nvSpPr>
        <p:spPr>
          <a:xfrm>
            <a:off x="4658194" y="3429000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300px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BB8A1A30-E2EC-4218-9612-CC2A2A5F8E92}"/>
              </a:ext>
            </a:extLst>
          </p:cNvPr>
          <p:cNvCxnSpPr>
            <a:cxnSpLocks/>
          </p:cNvCxnSpPr>
          <p:nvPr/>
        </p:nvCxnSpPr>
        <p:spPr>
          <a:xfrm>
            <a:off x="5796136" y="5229200"/>
            <a:ext cx="0" cy="1296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03717B5-96D1-4F74-AE12-30303FF6D7D9}"/>
              </a:ext>
            </a:extLst>
          </p:cNvPr>
          <p:cNvSpPr txBox="1"/>
          <p:nvPr/>
        </p:nvSpPr>
        <p:spPr>
          <a:xfrm>
            <a:off x="5580112" y="6071230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150px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5973F2E-3AA5-4561-A700-6DE372F17031}"/>
              </a:ext>
            </a:extLst>
          </p:cNvPr>
          <p:cNvSpPr txBox="1"/>
          <p:nvPr/>
        </p:nvSpPr>
        <p:spPr>
          <a:xfrm>
            <a:off x="151139" y="1158300"/>
            <a:ext cx="54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70C0"/>
                </a:solidFill>
              </a:rPr>
              <a:t>10px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30" name="연결선: 구부러짐 50">
            <a:extLst>
              <a:ext uri="{FF2B5EF4-FFF2-40B4-BE49-F238E27FC236}">
                <a16:creationId xmlns:a16="http://schemas.microsoft.com/office/drawing/2014/main" xmlns="" id="{03043805-CDF1-4445-B81F-784EFB4F05A5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783724" y="1073045"/>
            <a:ext cx="329680" cy="10541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7CF8D9E-AE3C-4256-9A82-7DF23DF85F44}"/>
              </a:ext>
            </a:extLst>
          </p:cNvPr>
          <p:cNvCxnSpPr>
            <a:cxnSpLocks/>
          </p:cNvCxnSpPr>
          <p:nvPr/>
        </p:nvCxnSpPr>
        <p:spPr>
          <a:xfrm>
            <a:off x="7207531" y="2060848"/>
            <a:ext cx="0" cy="8855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FA7AEF4-5CFF-46AC-B5A2-53CFAC4FEDF3}"/>
              </a:ext>
            </a:extLst>
          </p:cNvPr>
          <p:cNvSpPr txBox="1"/>
          <p:nvPr/>
        </p:nvSpPr>
        <p:spPr>
          <a:xfrm>
            <a:off x="6991507" y="2341615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3D39DE21-E440-40A4-B666-173F7058DA32}"/>
              </a:ext>
            </a:extLst>
          </p:cNvPr>
          <p:cNvCxnSpPr>
            <a:cxnSpLocks/>
          </p:cNvCxnSpPr>
          <p:nvPr/>
        </p:nvCxnSpPr>
        <p:spPr>
          <a:xfrm>
            <a:off x="7583812" y="5662596"/>
            <a:ext cx="0" cy="14981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0F61668-3F7C-437B-A52B-E14B2D5B0EEA}"/>
              </a:ext>
            </a:extLst>
          </p:cNvPr>
          <p:cNvSpPr txBox="1"/>
          <p:nvPr/>
        </p:nvSpPr>
        <p:spPr>
          <a:xfrm>
            <a:off x="7369988" y="6001304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150px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43" name="연결선: 구부러짐 9">
            <a:extLst>
              <a:ext uri="{FF2B5EF4-FFF2-40B4-BE49-F238E27FC236}">
                <a16:creationId xmlns:a16="http://schemas.microsoft.com/office/drawing/2014/main" xmlns="" id="{611E08EF-4921-4743-85D5-9C4089B0213B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 flipH="1">
            <a:off x="8257704" y="2777744"/>
            <a:ext cx="290645" cy="749287"/>
          </a:xfrm>
          <a:prstGeom prst="curvedConnector4">
            <a:avLst>
              <a:gd name="adj1" fmla="val -78653"/>
              <a:gd name="adj2" fmla="val 65044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1A5EBAD-C23A-4A8C-9A90-289576675E07}"/>
              </a:ext>
            </a:extLst>
          </p:cNvPr>
          <p:cNvSpPr txBox="1"/>
          <p:nvPr/>
        </p:nvSpPr>
        <p:spPr>
          <a:xfrm>
            <a:off x="8552223" y="3020710"/>
            <a:ext cx="450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3px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5" name="연결선: 구부러짐 16">
            <a:extLst>
              <a:ext uri="{FF2B5EF4-FFF2-40B4-BE49-F238E27FC236}">
                <a16:creationId xmlns:a16="http://schemas.microsoft.com/office/drawing/2014/main" xmlns="" id="{390EBF68-B934-47DE-9044-A32977A1521B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>
            <a:off x="7991181" y="3334912"/>
            <a:ext cx="823693" cy="74928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19">
            <a:extLst>
              <a:ext uri="{FF2B5EF4-FFF2-40B4-BE49-F238E27FC236}">
                <a16:creationId xmlns:a16="http://schemas.microsoft.com/office/drawing/2014/main" xmlns="" id="{F420F7C6-8392-4BD0-A666-0E860E8C732E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>
            <a:off x="7157157" y="4039250"/>
            <a:ext cx="2362055" cy="87897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22">
            <a:extLst>
              <a:ext uri="{FF2B5EF4-FFF2-40B4-BE49-F238E27FC236}">
                <a16:creationId xmlns:a16="http://schemas.microsoft.com/office/drawing/2014/main" xmlns="" id="{BE8CAC1A-D408-4902-91E5-910076B2EAA0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 flipH="1">
            <a:off x="7309230" y="1829270"/>
            <a:ext cx="623947" cy="2312932"/>
          </a:xfrm>
          <a:prstGeom prst="curvedConnector4">
            <a:avLst>
              <a:gd name="adj1" fmla="val -36638"/>
              <a:gd name="adj2" fmla="val 54874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22">
            <a:extLst>
              <a:ext uri="{FF2B5EF4-FFF2-40B4-BE49-F238E27FC236}">
                <a16:creationId xmlns:a16="http://schemas.microsoft.com/office/drawing/2014/main" xmlns="" id="{BE8CAC1A-D408-4902-91E5-910076B2EA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39294" y="3330652"/>
            <a:ext cx="2483723" cy="170095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50">
            <a:extLst>
              <a:ext uri="{FF2B5EF4-FFF2-40B4-BE49-F238E27FC236}">
                <a16:creationId xmlns:a16="http://schemas.microsoft.com/office/drawing/2014/main" xmlns="" id="{03043805-CDF1-4445-B81F-784EFB4F05A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91800" y="1080872"/>
            <a:ext cx="639840" cy="2159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9E3B812F-4658-4B2D-9B3D-2D3FC13E7E9E}"/>
              </a:ext>
            </a:extLst>
          </p:cNvPr>
          <p:cNvCxnSpPr>
            <a:cxnSpLocks/>
          </p:cNvCxnSpPr>
          <p:nvPr/>
        </p:nvCxnSpPr>
        <p:spPr>
          <a:xfrm>
            <a:off x="1331640" y="980728"/>
            <a:ext cx="0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9E3B812F-4658-4B2D-9B3D-2D3FC13E7E9E}"/>
              </a:ext>
            </a:extLst>
          </p:cNvPr>
          <p:cNvCxnSpPr>
            <a:cxnSpLocks/>
          </p:cNvCxnSpPr>
          <p:nvPr/>
        </p:nvCxnSpPr>
        <p:spPr>
          <a:xfrm>
            <a:off x="5004048" y="980728"/>
            <a:ext cx="0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5973F2E-3AA5-4561-A700-6DE372F17031}"/>
              </a:ext>
            </a:extLst>
          </p:cNvPr>
          <p:cNvSpPr txBox="1"/>
          <p:nvPr/>
        </p:nvSpPr>
        <p:spPr>
          <a:xfrm>
            <a:off x="4974698" y="969893"/>
            <a:ext cx="54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70C0"/>
                </a:solidFill>
              </a:rPr>
              <a:t>2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" y="548681"/>
            <a:ext cx="9007287" cy="61563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1256" y="548680"/>
            <a:ext cx="8856984" cy="4968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1918" y="2622103"/>
            <a:ext cx="8496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#content = #</a:t>
            </a:r>
            <a:r>
              <a:rPr lang="en-US" altLang="ko-KR" sz="2400" b="1" dirty="0" err="1">
                <a:solidFill>
                  <a:srgbClr val="FF0000"/>
                </a:solidFill>
              </a:rPr>
              <a:t>main_menu</a:t>
            </a:r>
            <a:r>
              <a:rPr lang="en-US" altLang="ko-KR" sz="2400" b="1" dirty="0">
                <a:solidFill>
                  <a:srgbClr val="FF0000"/>
                </a:solidFill>
              </a:rPr>
              <a:t> + #main(</a:t>
            </a:r>
            <a:r>
              <a:rPr lang="en-US" altLang="ko-KR" sz="2400" b="1" dirty="0" err="1">
                <a:solidFill>
                  <a:srgbClr val="FF0000"/>
                </a:solidFill>
              </a:rPr>
              <a:t>divS</a:t>
            </a:r>
            <a:r>
              <a:rPr lang="en-US" altLang="ko-KR" sz="2400" b="1" dirty="0">
                <a:solidFill>
                  <a:srgbClr val="FF0000"/>
                </a:solidFill>
              </a:rPr>
              <a:t>) + #</a:t>
            </a:r>
            <a:r>
              <a:rPr lang="en-US" altLang="ko-KR" sz="2400" b="1" dirty="0" err="1">
                <a:solidFill>
                  <a:srgbClr val="FF0000"/>
                </a:solidFill>
              </a:rPr>
              <a:t>main_banner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5" y="5713192"/>
            <a:ext cx="9026829" cy="1017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6429" y="6181854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footer = </a:t>
            </a:r>
            <a:r>
              <a:rPr lang="en-US" altLang="ko-KR" sz="2800" b="1" dirty="0" err="1">
                <a:solidFill>
                  <a:srgbClr val="FF0000"/>
                </a:solidFill>
              </a:rPr>
              <a:t>ul</a:t>
            </a:r>
            <a:r>
              <a:rPr lang="en-US" altLang="ko-KR" sz="2800" b="1" dirty="0">
                <a:solidFill>
                  <a:srgbClr val="FF0000"/>
                </a:solidFill>
              </a:rPr>
              <a:t> &gt; li &gt;</a:t>
            </a:r>
            <a:r>
              <a:rPr lang="en-US" altLang="ko-KR" sz="2800" b="1" dirty="0" err="1">
                <a:solidFill>
                  <a:srgbClr val="FF0000"/>
                </a:solidFill>
              </a:rPr>
              <a:t>img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8358" y="96597"/>
            <a:ext cx="1234633" cy="400110"/>
          </a:xfrm>
          <a:prstGeom prst="rect">
            <a:avLst/>
          </a:prstGeom>
          <a:solidFill>
            <a:srgbClr val="500095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#500095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9B88E89E-EDE2-4F9D-9C3A-5876E60DA40D}"/>
              </a:ext>
            </a:extLst>
          </p:cNvPr>
          <p:cNvCxnSpPr>
            <a:cxnSpLocks/>
          </p:cNvCxnSpPr>
          <p:nvPr/>
        </p:nvCxnSpPr>
        <p:spPr>
          <a:xfrm>
            <a:off x="3347864" y="1391291"/>
            <a:ext cx="0" cy="8855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BC5DB2A-EA83-4948-B7E5-82BC11B9CB60}"/>
              </a:ext>
            </a:extLst>
          </p:cNvPr>
          <p:cNvSpPr txBox="1"/>
          <p:nvPr/>
        </p:nvSpPr>
        <p:spPr>
          <a:xfrm>
            <a:off x="3131840" y="1672058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E090EFBB-3F28-4A44-B20C-625841C19F78}"/>
              </a:ext>
            </a:extLst>
          </p:cNvPr>
          <p:cNvCxnSpPr>
            <a:cxnSpLocks/>
          </p:cNvCxnSpPr>
          <p:nvPr/>
        </p:nvCxnSpPr>
        <p:spPr>
          <a:xfrm>
            <a:off x="3347864" y="2471411"/>
            <a:ext cx="0" cy="9748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81ED0CC-AAB8-496F-8CA3-48FF9C2C306B}"/>
              </a:ext>
            </a:extLst>
          </p:cNvPr>
          <p:cNvSpPr txBox="1"/>
          <p:nvPr/>
        </p:nvSpPr>
        <p:spPr>
          <a:xfrm>
            <a:off x="3297714" y="2988016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A35EAC72-5C14-48DC-9297-F74B7D0D61DE}"/>
              </a:ext>
            </a:extLst>
          </p:cNvPr>
          <p:cNvCxnSpPr>
            <a:cxnSpLocks/>
          </p:cNvCxnSpPr>
          <p:nvPr/>
        </p:nvCxnSpPr>
        <p:spPr>
          <a:xfrm>
            <a:off x="3365507" y="3551531"/>
            <a:ext cx="0" cy="8855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FC1893E-06C0-40A9-BDCD-815574624D2E}"/>
              </a:ext>
            </a:extLst>
          </p:cNvPr>
          <p:cNvSpPr txBox="1"/>
          <p:nvPr/>
        </p:nvSpPr>
        <p:spPr>
          <a:xfrm>
            <a:off x="3149483" y="3832298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7C83979F-571C-4DFC-AA7B-820869A2F09F}"/>
              </a:ext>
            </a:extLst>
          </p:cNvPr>
          <p:cNvCxnSpPr>
            <a:cxnSpLocks/>
          </p:cNvCxnSpPr>
          <p:nvPr/>
        </p:nvCxnSpPr>
        <p:spPr>
          <a:xfrm>
            <a:off x="3347864" y="4559643"/>
            <a:ext cx="0" cy="8855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AB8DF6-682D-43BF-BA53-287355177017}"/>
              </a:ext>
            </a:extLst>
          </p:cNvPr>
          <p:cNvSpPr txBox="1"/>
          <p:nvPr/>
        </p:nvSpPr>
        <p:spPr>
          <a:xfrm>
            <a:off x="3131840" y="4840410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C4686F99-7E37-477B-8996-72C3BAB552ED}"/>
              </a:ext>
            </a:extLst>
          </p:cNvPr>
          <p:cNvCxnSpPr>
            <a:cxnSpLocks/>
          </p:cNvCxnSpPr>
          <p:nvPr/>
        </p:nvCxnSpPr>
        <p:spPr>
          <a:xfrm>
            <a:off x="7499345" y="1479267"/>
            <a:ext cx="27091" cy="19669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4FCBCC6-60E5-476E-8BAD-26DFD929C9FD}"/>
              </a:ext>
            </a:extLst>
          </p:cNvPr>
          <p:cNvSpPr txBox="1"/>
          <p:nvPr/>
        </p:nvSpPr>
        <p:spPr>
          <a:xfrm>
            <a:off x="7283321" y="1760034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200px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104B59F0-3A7B-492B-ADC5-464636026195}"/>
              </a:ext>
            </a:extLst>
          </p:cNvPr>
          <p:cNvCxnSpPr>
            <a:cxnSpLocks/>
          </p:cNvCxnSpPr>
          <p:nvPr/>
        </p:nvCxnSpPr>
        <p:spPr>
          <a:xfrm>
            <a:off x="1619672" y="783845"/>
            <a:ext cx="0" cy="48491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1991DA5-6FDB-47B6-BDB2-506CFE011061}"/>
              </a:ext>
            </a:extLst>
          </p:cNvPr>
          <p:cNvSpPr txBox="1"/>
          <p:nvPr/>
        </p:nvSpPr>
        <p:spPr>
          <a:xfrm>
            <a:off x="1054469" y="887802"/>
            <a:ext cx="54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50px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5E4F003E-5FFF-46A4-86AE-4EC790A5FF88}"/>
              </a:ext>
            </a:extLst>
          </p:cNvPr>
          <p:cNvCxnSpPr>
            <a:cxnSpLocks/>
          </p:cNvCxnSpPr>
          <p:nvPr/>
        </p:nvCxnSpPr>
        <p:spPr>
          <a:xfrm>
            <a:off x="8545985" y="5785430"/>
            <a:ext cx="0" cy="8855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7B4E27-EE00-45C6-9B37-42F3831F0F3E}"/>
              </a:ext>
            </a:extLst>
          </p:cNvPr>
          <p:cNvSpPr txBox="1"/>
          <p:nvPr/>
        </p:nvSpPr>
        <p:spPr>
          <a:xfrm>
            <a:off x="8329961" y="6066197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4" name="연결선: 구부러짐 9">
            <a:extLst>
              <a:ext uri="{FF2B5EF4-FFF2-40B4-BE49-F238E27FC236}">
                <a16:creationId xmlns:a16="http://schemas.microsoft.com/office/drawing/2014/main" xmlns="" id="{611E08EF-4921-4743-85D5-9C4089B021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3471" y="2681709"/>
            <a:ext cx="2669222" cy="5465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1A5EBAD-C23A-4A8C-9A90-289576675E07}"/>
              </a:ext>
            </a:extLst>
          </p:cNvPr>
          <p:cNvSpPr txBox="1"/>
          <p:nvPr/>
        </p:nvSpPr>
        <p:spPr>
          <a:xfrm>
            <a:off x="8329961" y="3703514"/>
            <a:ext cx="450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3px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0" name="연결선: 구부러짐 22">
            <a:extLst>
              <a:ext uri="{FF2B5EF4-FFF2-40B4-BE49-F238E27FC236}">
                <a16:creationId xmlns:a16="http://schemas.microsoft.com/office/drawing/2014/main" xmlns="" id="{BE8CAC1A-D408-4902-91E5-910076B2EAA0}"/>
              </a:ext>
            </a:extLst>
          </p:cNvPr>
          <p:cNvCxnSpPr>
            <a:cxnSpLocks/>
          </p:cNvCxnSpPr>
          <p:nvPr/>
        </p:nvCxnSpPr>
        <p:spPr>
          <a:xfrm rot="10800000">
            <a:off x="6569760" y="2388816"/>
            <a:ext cx="1818664" cy="165483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22">
            <a:extLst>
              <a:ext uri="{FF2B5EF4-FFF2-40B4-BE49-F238E27FC236}">
                <a16:creationId xmlns:a16="http://schemas.microsoft.com/office/drawing/2014/main" xmlns="" id="{BE8CAC1A-D408-4902-91E5-910076B2EAA0}"/>
              </a:ext>
            </a:extLst>
          </p:cNvPr>
          <p:cNvCxnSpPr>
            <a:cxnSpLocks/>
          </p:cNvCxnSpPr>
          <p:nvPr/>
        </p:nvCxnSpPr>
        <p:spPr>
          <a:xfrm rot="10800000">
            <a:off x="6552116" y="3446264"/>
            <a:ext cx="1948640" cy="5671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16">
            <a:extLst>
              <a:ext uri="{FF2B5EF4-FFF2-40B4-BE49-F238E27FC236}">
                <a16:creationId xmlns:a16="http://schemas.microsoft.com/office/drawing/2014/main" xmlns="" id="{390EBF68-B934-47DE-9044-A32977A152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69762" y="4043649"/>
            <a:ext cx="1930995" cy="1565596"/>
          </a:xfrm>
          <a:prstGeom prst="curvedConnector3">
            <a:avLst>
              <a:gd name="adj1" fmla="val 733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16">
            <a:extLst>
              <a:ext uri="{FF2B5EF4-FFF2-40B4-BE49-F238E27FC236}">
                <a16:creationId xmlns:a16="http://schemas.microsoft.com/office/drawing/2014/main" xmlns="" id="{390EBF68-B934-47DE-9044-A32977A152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09810" y="4043647"/>
            <a:ext cx="1790947" cy="49742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874653" y="965819"/>
            <a:ext cx="1958516" cy="28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38749" y="716956"/>
            <a:ext cx="6480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230px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/>
        </a:solidFill>
      </a:spPr>
      <a:bodyPr wrap="square" rtlCol="0">
        <a:spAutoFit/>
      </a:bodyPr>
      <a:lstStyle>
        <a:defPPr algn="l">
          <a:defRPr sz="1200" b="1" dirty="0">
            <a:solidFill>
              <a:srgbClr val="0070C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142</Words>
  <Application>Microsoft Office PowerPoint</Application>
  <PresentationFormat>화면 슬라이드 쇼(4:3)</PresentationFormat>
  <Paragraphs>58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검색 엔진 레이아웃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검색 엔진 레이아웃</dc:title>
  <dc:creator>YI, S-Y</dc:creator>
  <cp:lastModifiedBy>TJ</cp:lastModifiedBy>
  <cp:revision>49</cp:revision>
  <cp:lastPrinted>2017-09-10T12:15:43Z</cp:lastPrinted>
  <dcterms:created xsi:type="dcterms:W3CDTF">2017-09-10T03:35:01Z</dcterms:created>
  <dcterms:modified xsi:type="dcterms:W3CDTF">2020-01-20T03:54:55Z</dcterms:modified>
</cp:coreProperties>
</file>